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8" r:id="rId3"/>
    <p:sldId id="259" r:id="rId4"/>
    <p:sldId id="260" r:id="rId5"/>
    <p:sldId id="261" r:id="rId6"/>
    <p:sldId id="262" r:id="rId7"/>
    <p:sldId id="263" r:id="rId8"/>
    <p:sldId id="265" r:id="rId9"/>
    <p:sldId id="264" r:id="rId10"/>
    <p:sldId id="266" r:id="rId11"/>
    <p:sldId id="267" r:id="rId12"/>
    <p:sldId id="268" r:id="rId13"/>
    <p:sldId id="269" r:id="rId14"/>
    <p:sldId id="270"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1" d="100"/>
          <a:sy n="71" d="100"/>
        </p:scale>
        <p:origin x="69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09251B-FAE3-4BAB-B818-3AC6AF9D5F7F}"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IN"/>
        </a:p>
      </dgm:t>
    </dgm:pt>
    <dgm:pt modelId="{54A721E2-2531-409D-A91B-85A85B020DAF}">
      <dgm:prSet/>
      <dgm:spPr/>
      <dgm:t>
        <a:bodyPr/>
        <a:lstStyle/>
        <a:p>
          <a:r>
            <a:rPr lang="en-IN" b="1"/>
            <a:t>INTRODUCTION</a:t>
          </a:r>
          <a:endParaRPr lang="en-IN"/>
        </a:p>
      </dgm:t>
    </dgm:pt>
    <dgm:pt modelId="{681BC0D6-0E2C-47D4-9D4D-19F6E105DFEB}" type="parTrans" cxnId="{3240D87C-7721-40AE-AB2B-F2222AE0672D}">
      <dgm:prSet/>
      <dgm:spPr/>
      <dgm:t>
        <a:bodyPr/>
        <a:lstStyle/>
        <a:p>
          <a:endParaRPr lang="en-IN"/>
        </a:p>
      </dgm:t>
    </dgm:pt>
    <dgm:pt modelId="{B0F3CA90-025D-4B70-A708-ED65623998BD}" type="sibTrans" cxnId="{3240D87C-7721-40AE-AB2B-F2222AE0672D}">
      <dgm:prSet/>
      <dgm:spPr/>
      <dgm:t>
        <a:bodyPr/>
        <a:lstStyle/>
        <a:p>
          <a:endParaRPr lang="en-IN"/>
        </a:p>
      </dgm:t>
    </dgm:pt>
    <dgm:pt modelId="{6CAEB370-5D59-4CFC-9017-38D233CE74D0}">
      <dgm:prSet/>
      <dgm:spPr/>
      <dgm:t>
        <a:bodyPr/>
        <a:lstStyle/>
        <a:p>
          <a:r>
            <a:rPr lang="en-IN"/>
            <a:t>1)India's population crossing 1.3 billion in 2016.</a:t>
          </a:r>
        </a:p>
      </dgm:t>
    </dgm:pt>
    <dgm:pt modelId="{4BAB996F-2E2A-4E98-B196-4F5BE0333F0F}" type="parTrans" cxnId="{A16E4A2B-D0AA-48C2-B3B1-B53AADC2B3A1}">
      <dgm:prSet/>
      <dgm:spPr/>
      <dgm:t>
        <a:bodyPr/>
        <a:lstStyle/>
        <a:p>
          <a:endParaRPr lang="en-IN"/>
        </a:p>
      </dgm:t>
    </dgm:pt>
    <dgm:pt modelId="{141B6B6C-C16E-48FF-ACF9-1214CAD845A9}" type="sibTrans" cxnId="{A16E4A2B-D0AA-48C2-B3B1-B53AADC2B3A1}">
      <dgm:prSet/>
      <dgm:spPr/>
      <dgm:t>
        <a:bodyPr/>
        <a:lstStyle/>
        <a:p>
          <a:endParaRPr lang="en-IN"/>
        </a:p>
      </dgm:t>
    </dgm:pt>
    <dgm:pt modelId="{5D9CA75E-9969-4916-9A09-B0277652EE76}">
      <dgm:prSet/>
      <dgm:spPr/>
      <dgm:t>
        <a:bodyPr/>
        <a:lstStyle/>
        <a:p>
          <a:r>
            <a:rPr lang="en-IN"/>
            <a:t>2)So balance between the optimum population growth and a healthy of nation is far to be achieved.</a:t>
          </a:r>
        </a:p>
      </dgm:t>
    </dgm:pt>
    <dgm:pt modelId="{FAA10C18-2CB2-4B3A-83FA-161CF18E79F6}" type="parTrans" cxnId="{99C3E126-F045-417D-8FCA-FDDCF04D0A42}">
      <dgm:prSet/>
      <dgm:spPr/>
      <dgm:t>
        <a:bodyPr/>
        <a:lstStyle/>
        <a:p>
          <a:endParaRPr lang="en-IN"/>
        </a:p>
      </dgm:t>
    </dgm:pt>
    <dgm:pt modelId="{4762122C-A771-4584-BE5B-91DDDBD3F050}" type="sibTrans" cxnId="{99C3E126-F045-417D-8FCA-FDDCF04D0A42}">
      <dgm:prSet/>
      <dgm:spPr/>
      <dgm:t>
        <a:bodyPr/>
        <a:lstStyle/>
        <a:p>
          <a:endParaRPr lang="en-IN"/>
        </a:p>
      </dgm:t>
    </dgm:pt>
    <dgm:pt modelId="{86668F8F-ACD5-4705-BA1F-56A4880CA55F}">
      <dgm:prSet/>
      <dgm:spPr/>
      <dgm:t>
        <a:bodyPr/>
        <a:lstStyle/>
        <a:p>
          <a:r>
            <a:rPr lang="en-IN"/>
            <a:t>3)The rising population need for increased agricultural production</a:t>
          </a:r>
        </a:p>
      </dgm:t>
    </dgm:pt>
    <dgm:pt modelId="{0B1AE9A3-60D6-429F-BACC-DE99E70DD23C}" type="parTrans" cxnId="{C9CA6F10-F81A-4D83-AD3E-AE6D002BB7FC}">
      <dgm:prSet/>
      <dgm:spPr/>
      <dgm:t>
        <a:bodyPr/>
        <a:lstStyle/>
        <a:p>
          <a:endParaRPr lang="en-IN"/>
        </a:p>
      </dgm:t>
    </dgm:pt>
    <dgm:pt modelId="{E5082876-9F58-43D3-967A-A093EDCCD7C0}" type="sibTrans" cxnId="{C9CA6F10-F81A-4D83-AD3E-AE6D002BB7FC}">
      <dgm:prSet/>
      <dgm:spPr/>
      <dgm:t>
        <a:bodyPr/>
        <a:lstStyle/>
        <a:p>
          <a:endParaRPr lang="en-IN"/>
        </a:p>
      </dgm:t>
    </dgm:pt>
    <dgm:pt modelId="{0EF5C713-DC04-4FCE-93D1-41F9D17B10CE}">
      <dgm:prSet/>
      <dgm:spPr/>
      <dgm:t>
        <a:bodyPr/>
        <a:lstStyle/>
        <a:p>
          <a:r>
            <a:rPr lang="en-IN"/>
            <a:t>4)Irrigated agriculture has been important source increased agricultural production</a:t>
          </a:r>
        </a:p>
      </dgm:t>
    </dgm:pt>
    <dgm:pt modelId="{24481B91-AD95-400A-8907-954BC7E4DA0D}" type="parTrans" cxnId="{43768138-1007-4504-8963-7745A7C63FEB}">
      <dgm:prSet/>
      <dgm:spPr/>
      <dgm:t>
        <a:bodyPr/>
        <a:lstStyle/>
        <a:p>
          <a:endParaRPr lang="en-IN"/>
        </a:p>
      </dgm:t>
    </dgm:pt>
    <dgm:pt modelId="{3423EE09-A13B-42C4-A95D-947C2119BB7F}" type="sibTrans" cxnId="{43768138-1007-4504-8963-7745A7C63FEB}">
      <dgm:prSet/>
      <dgm:spPr/>
      <dgm:t>
        <a:bodyPr/>
        <a:lstStyle/>
        <a:p>
          <a:endParaRPr lang="en-IN"/>
        </a:p>
      </dgm:t>
    </dgm:pt>
    <dgm:pt modelId="{E48B77DC-216A-4792-95D5-AD47F942E906}">
      <dgm:prSet/>
      <dgm:spPr/>
      <dgm:t>
        <a:bodyPr/>
        <a:lstStyle/>
        <a:p>
          <a:r>
            <a:rPr lang="en-IN"/>
            <a:t>5) "IOT based smart irrigation system" is for to create an IOT base automated irrigation mechanism which turns the pumping motor ON and OFF pass command through IOT platform.</a:t>
          </a:r>
        </a:p>
      </dgm:t>
    </dgm:pt>
    <dgm:pt modelId="{044D7A52-55B9-4B6B-B3E6-B05055E213DA}" type="parTrans" cxnId="{124C2080-EF4D-4AF1-98E5-50B3DCAFCD01}">
      <dgm:prSet/>
      <dgm:spPr/>
      <dgm:t>
        <a:bodyPr/>
        <a:lstStyle/>
        <a:p>
          <a:endParaRPr lang="en-IN"/>
        </a:p>
      </dgm:t>
    </dgm:pt>
    <dgm:pt modelId="{AB197349-1B26-433A-839B-4761BC006908}" type="sibTrans" cxnId="{124C2080-EF4D-4AF1-98E5-50B3DCAFCD01}">
      <dgm:prSet/>
      <dgm:spPr/>
      <dgm:t>
        <a:bodyPr/>
        <a:lstStyle/>
        <a:p>
          <a:endParaRPr lang="en-IN"/>
        </a:p>
      </dgm:t>
    </dgm:pt>
    <dgm:pt modelId="{EF600D15-641C-4B42-B686-5E103790BBBF}" type="pres">
      <dgm:prSet presAssocID="{9409251B-FAE3-4BAB-B818-3AC6AF9D5F7F}" presName="linear" presStyleCnt="0">
        <dgm:presLayoutVars>
          <dgm:animLvl val="lvl"/>
          <dgm:resizeHandles val="exact"/>
        </dgm:presLayoutVars>
      </dgm:prSet>
      <dgm:spPr/>
    </dgm:pt>
    <dgm:pt modelId="{D8F99EA2-5E6C-47E7-B424-01B9D2D8D7E2}" type="pres">
      <dgm:prSet presAssocID="{54A721E2-2531-409D-A91B-85A85B020DAF}" presName="parentText" presStyleLbl="node1" presStyleIdx="0" presStyleCnt="6" custScaleY="105393">
        <dgm:presLayoutVars>
          <dgm:chMax val="0"/>
          <dgm:bulletEnabled val="1"/>
        </dgm:presLayoutVars>
      </dgm:prSet>
      <dgm:spPr/>
    </dgm:pt>
    <dgm:pt modelId="{04BA6E93-3275-4FEC-BA99-A1118581B270}" type="pres">
      <dgm:prSet presAssocID="{B0F3CA90-025D-4B70-A708-ED65623998BD}" presName="spacer" presStyleCnt="0"/>
      <dgm:spPr/>
    </dgm:pt>
    <dgm:pt modelId="{A759B44B-BAFF-4BDE-B3DB-85448550C236}" type="pres">
      <dgm:prSet presAssocID="{6CAEB370-5D59-4CFC-9017-38D233CE74D0}" presName="parentText" presStyleLbl="node1" presStyleIdx="1" presStyleCnt="6">
        <dgm:presLayoutVars>
          <dgm:chMax val="0"/>
          <dgm:bulletEnabled val="1"/>
        </dgm:presLayoutVars>
      </dgm:prSet>
      <dgm:spPr/>
    </dgm:pt>
    <dgm:pt modelId="{5C0AA297-47D3-4068-A157-2D6C86DC75B7}" type="pres">
      <dgm:prSet presAssocID="{141B6B6C-C16E-48FF-ACF9-1214CAD845A9}" presName="spacer" presStyleCnt="0"/>
      <dgm:spPr/>
    </dgm:pt>
    <dgm:pt modelId="{307118AA-93EC-4091-9453-3CFDFDA822F9}" type="pres">
      <dgm:prSet presAssocID="{5D9CA75E-9969-4916-9A09-B0277652EE76}" presName="parentText" presStyleLbl="node1" presStyleIdx="2" presStyleCnt="6">
        <dgm:presLayoutVars>
          <dgm:chMax val="0"/>
          <dgm:bulletEnabled val="1"/>
        </dgm:presLayoutVars>
      </dgm:prSet>
      <dgm:spPr/>
    </dgm:pt>
    <dgm:pt modelId="{CF31C691-9251-43DF-BBDC-D0D56E95BE31}" type="pres">
      <dgm:prSet presAssocID="{4762122C-A771-4584-BE5B-91DDDBD3F050}" presName="spacer" presStyleCnt="0"/>
      <dgm:spPr/>
    </dgm:pt>
    <dgm:pt modelId="{CD1E4501-4253-4122-A85E-69DA9C8B5C5D}" type="pres">
      <dgm:prSet presAssocID="{86668F8F-ACD5-4705-BA1F-56A4880CA55F}" presName="parentText" presStyleLbl="node1" presStyleIdx="3" presStyleCnt="6">
        <dgm:presLayoutVars>
          <dgm:chMax val="0"/>
          <dgm:bulletEnabled val="1"/>
        </dgm:presLayoutVars>
      </dgm:prSet>
      <dgm:spPr/>
    </dgm:pt>
    <dgm:pt modelId="{39B934D0-5AB0-41DB-96AF-0D187864A8C8}" type="pres">
      <dgm:prSet presAssocID="{E5082876-9F58-43D3-967A-A093EDCCD7C0}" presName="spacer" presStyleCnt="0"/>
      <dgm:spPr/>
    </dgm:pt>
    <dgm:pt modelId="{A4A1B464-E15C-4E5A-84E7-E9AA41B46B5A}" type="pres">
      <dgm:prSet presAssocID="{0EF5C713-DC04-4FCE-93D1-41F9D17B10CE}" presName="parentText" presStyleLbl="node1" presStyleIdx="4" presStyleCnt="6">
        <dgm:presLayoutVars>
          <dgm:chMax val="0"/>
          <dgm:bulletEnabled val="1"/>
        </dgm:presLayoutVars>
      </dgm:prSet>
      <dgm:spPr/>
    </dgm:pt>
    <dgm:pt modelId="{D9EC6F90-6B68-422A-8D32-2A119D9AFA07}" type="pres">
      <dgm:prSet presAssocID="{3423EE09-A13B-42C4-A95D-947C2119BB7F}" presName="spacer" presStyleCnt="0"/>
      <dgm:spPr/>
    </dgm:pt>
    <dgm:pt modelId="{41A2CA11-2B26-4800-AD51-33D1F5761D29}" type="pres">
      <dgm:prSet presAssocID="{E48B77DC-216A-4792-95D5-AD47F942E906}" presName="parentText" presStyleLbl="node1" presStyleIdx="5" presStyleCnt="6">
        <dgm:presLayoutVars>
          <dgm:chMax val="0"/>
          <dgm:bulletEnabled val="1"/>
        </dgm:presLayoutVars>
      </dgm:prSet>
      <dgm:spPr/>
    </dgm:pt>
  </dgm:ptLst>
  <dgm:cxnLst>
    <dgm:cxn modelId="{C9CA6F10-F81A-4D83-AD3E-AE6D002BB7FC}" srcId="{9409251B-FAE3-4BAB-B818-3AC6AF9D5F7F}" destId="{86668F8F-ACD5-4705-BA1F-56A4880CA55F}" srcOrd="3" destOrd="0" parTransId="{0B1AE9A3-60D6-429F-BACC-DE99E70DD23C}" sibTransId="{E5082876-9F58-43D3-967A-A093EDCCD7C0}"/>
    <dgm:cxn modelId="{5EB61816-EF50-4A3B-8450-BC93C90A2E99}" type="presOf" srcId="{86668F8F-ACD5-4705-BA1F-56A4880CA55F}" destId="{CD1E4501-4253-4122-A85E-69DA9C8B5C5D}" srcOrd="0" destOrd="0" presId="urn:microsoft.com/office/officeart/2005/8/layout/vList2"/>
    <dgm:cxn modelId="{99C3E126-F045-417D-8FCA-FDDCF04D0A42}" srcId="{9409251B-FAE3-4BAB-B818-3AC6AF9D5F7F}" destId="{5D9CA75E-9969-4916-9A09-B0277652EE76}" srcOrd="2" destOrd="0" parTransId="{FAA10C18-2CB2-4B3A-83FA-161CF18E79F6}" sibTransId="{4762122C-A771-4584-BE5B-91DDDBD3F050}"/>
    <dgm:cxn modelId="{088FD129-9023-4F3A-B3BA-CD97A3174597}" type="presOf" srcId="{9409251B-FAE3-4BAB-B818-3AC6AF9D5F7F}" destId="{EF600D15-641C-4B42-B686-5E103790BBBF}" srcOrd="0" destOrd="0" presId="urn:microsoft.com/office/officeart/2005/8/layout/vList2"/>
    <dgm:cxn modelId="{A16E4A2B-D0AA-48C2-B3B1-B53AADC2B3A1}" srcId="{9409251B-FAE3-4BAB-B818-3AC6AF9D5F7F}" destId="{6CAEB370-5D59-4CFC-9017-38D233CE74D0}" srcOrd="1" destOrd="0" parTransId="{4BAB996F-2E2A-4E98-B196-4F5BE0333F0F}" sibTransId="{141B6B6C-C16E-48FF-ACF9-1214CAD845A9}"/>
    <dgm:cxn modelId="{43768138-1007-4504-8963-7745A7C63FEB}" srcId="{9409251B-FAE3-4BAB-B818-3AC6AF9D5F7F}" destId="{0EF5C713-DC04-4FCE-93D1-41F9D17B10CE}" srcOrd="4" destOrd="0" parTransId="{24481B91-AD95-400A-8907-954BC7E4DA0D}" sibTransId="{3423EE09-A13B-42C4-A95D-947C2119BB7F}"/>
    <dgm:cxn modelId="{FDDCBC45-56D1-4945-B53B-BC6700C36A01}" type="presOf" srcId="{0EF5C713-DC04-4FCE-93D1-41F9D17B10CE}" destId="{A4A1B464-E15C-4E5A-84E7-E9AA41B46B5A}" srcOrd="0" destOrd="0" presId="urn:microsoft.com/office/officeart/2005/8/layout/vList2"/>
    <dgm:cxn modelId="{3240D87C-7721-40AE-AB2B-F2222AE0672D}" srcId="{9409251B-FAE3-4BAB-B818-3AC6AF9D5F7F}" destId="{54A721E2-2531-409D-A91B-85A85B020DAF}" srcOrd="0" destOrd="0" parTransId="{681BC0D6-0E2C-47D4-9D4D-19F6E105DFEB}" sibTransId="{B0F3CA90-025D-4B70-A708-ED65623998BD}"/>
    <dgm:cxn modelId="{124C2080-EF4D-4AF1-98E5-50B3DCAFCD01}" srcId="{9409251B-FAE3-4BAB-B818-3AC6AF9D5F7F}" destId="{E48B77DC-216A-4792-95D5-AD47F942E906}" srcOrd="5" destOrd="0" parTransId="{044D7A52-55B9-4B6B-B3E6-B05055E213DA}" sibTransId="{AB197349-1B26-433A-839B-4761BC006908}"/>
    <dgm:cxn modelId="{50563BB7-7A83-47AD-B0E7-FA3E3F104170}" type="presOf" srcId="{E48B77DC-216A-4792-95D5-AD47F942E906}" destId="{41A2CA11-2B26-4800-AD51-33D1F5761D29}" srcOrd="0" destOrd="0" presId="urn:microsoft.com/office/officeart/2005/8/layout/vList2"/>
    <dgm:cxn modelId="{5C180FCA-9C06-4F76-BE68-9EB181DC30C3}" type="presOf" srcId="{6CAEB370-5D59-4CFC-9017-38D233CE74D0}" destId="{A759B44B-BAFF-4BDE-B3DB-85448550C236}" srcOrd="0" destOrd="0" presId="urn:microsoft.com/office/officeart/2005/8/layout/vList2"/>
    <dgm:cxn modelId="{0E8E0DD9-1870-48C6-8AA9-AADE1856BF55}" type="presOf" srcId="{54A721E2-2531-409D-A91B-85A85B020DAF}" destId="{D8F99EA2-5E6C-47E7-B424-01B9D2D8D7E2}" srcOrd="0" destOrd="0" presId="urn:microsoft.com/office/officeart/2005/8/layout/vList2"/>
    <dgm:cxn modelId="{FF2ED7F9-D615-4DFF-8E3D-5C438E70E0B1}" type="presOf" srcId="{5D9CA75E-9969-4916-9A09-B0277652EE76}" destId="{307118AA-93EC-4091-9453-3CFDFDA822F9}" srcOrd="0" destOrd="0" presId="urn:microsoft.com/office/officeart/2005/8/layout/vList2"/>
    <dgm:cxn modelId="{BE87851F-1E71-4CD7-957C-D92E49DF95BC}" type="presParOf" srcId="{EF600D15-641C-4B42-B686-5E103790BBBF}" destId="{D8F99EA2-5E6C-47E7-B424-01B9D2D8D7E2}" srcOrd="0" destOrd="0" presId="urn:microsoft.com/office/officeart/2005/8/layout/vList2"/>
    <dgm:cxn modelId="{31614F46-6035-4FA8-A809-0EC0AE200898}" type="presParOf" srcId="{EF600D15-641C-4B42-B686-5E103790BBBF}" destId="{04BA6E93-3275-4FEC-BA99-A1118581B270}" srcOrd="1" destOrd="0" presId="urn:microsoft.com/office/officeart/2005/8/layout/vList2"/>
    <dgm:cxn modelId="{F932B0AA-CB77-415F-BA5B-6492778E17D0}" type="presParOf" srcId="{EF600D15-641C-4B42-B686-5E103790BBBF}" destId="{A759B44B-BAFF-4BDE-B3DB-85448550C236}" srcOrd="2" destOrd="0" presId="urn:microsoft.com/office/officeart/2005/8/layout/vList2"/>
    <dgm:cxn modelId="{2D839B92-652B-4D62-83A7-69DFE28B46C8}" type="presParOf" srcId="{EF600D15-641C-4B42-B686-5E103790BBBF}" destId="{5C0AA297-47D3-4068-A157-2D6C86DC75B7}" srcOrd="3" destOrd="0" presId="urn:microsoft.com/office/officeart/2005/8/layout/vList2"/>
    <dgm:cxn modelId="{4CEE9312-A891-4E31-868C-A497DF451789}" type="presParOf" srcId="{EF600D15-641C-4B42-B686-5E103790BBBF}" destId="{307118AA-93EC-4091-9453-3CFDFDA822F9}" srcOrd="4" destOrd="0" presId="urn:microsoft.com/office/officeart/2005/8/layout/vList2"/>
    <dgm:cxn modelId="{429C8A76-0D51-441C-B65A-A1795BDEB4D9}" type="presParOf" srcId="{EF600D15-641C-4B42-B686-5E103790BBBF}" destId="{CF31C691-9251-43DF-BBDC-D0D56E95BE31}" srcOrd="5" destOrd="0" presId="urn:microsoft.com/office/officeart/2005/8/layout/vList2"/>
    <dgm:cxn modelId="{C49A37FD-FA01-4290-97DD-FB4594421B38}" type="presParOf" srcId="{EF600D15-641C-4B42-B686-5E103790BBBF}" destId="{CD1E4501-4253-4122-A85E-69DA9C8B5C5D}" srcOrd="6" destOrd="0" presId="urn:microsoft.com/office/officeart/2005/8/layout/vList2"/>
    <dgm:cxn modelId="{DDBF1FDB-39B0-4E57-ABC4-B45D440AEC4D}" type="presParOf" srcId="{EF600D15-641C-4B42-B686-5E103790BBBF}" destId="{39B934D0-5AB0-41DB-96AF-0D187864A8C8}" srcOrd="7" destOrd="0" presId="urn:microsoft.com/office/officeart/2005/8/layout/vList2"/>
    <dgm:cxn modelId="{997C360A-8D22-4C8E-A0B2-549B731D1C08}" type="presParOf" srcId="{EF600D15-641C-4B42-B686-5E103790BBBF}" destId="{A4A1B464-E15C-4E5A-84E7-E9AA41B46B5A}" srcOrd="8" destOrd="0" presId="urn:microsoft.com/office/officeart/2005/8/layout/vList2"/>
    <dgm:cxn modelId="{1326AF89-6E69-422A-A081-E12E1A061CEA}" type="presParOf" srcId="{EF600D15-641C-4B42-B686-5E103790BBBF}" destId="{D9EC6F90-6B68-422A-8D32-2A119D9AFA07}" srcOrd="9" destOrd="0" presId="urn:microsoft.com/office/officeart/2005/8/layout/vList2"/>
    <dgm:cxn modelId="{493DBD45-B2CF-46B9-9857-EE5378A2287A}" type="presParOf" srcId="{EF600D15-641C-4B42-B686-5E103790BBBF}" destId="{41A2CA11-2B26-4800-AD51-33D1F5761D29}"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2B313C-46AE-4F39-B06E-12A757A6D745}"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IN"/>
        </a:p>
      </dgm:t>
    </dgm:pt>
    <dgm:pt modelId="{49B705D2-E574-47DC-8D17-AF6DBEBBD19D}">
      <dgm:prSet/>
      <dgm:spPr/>
      <dgm:t>
        <a:bodyPr/>
        <a:lstStyle/>
        <a:p>
          <a:r>
            <a:rPr lang="en-IN" dirty="0"/>
            <a:t>1)The Internet of Things (IoT) is the inter-networking of "physical devices" also referred to as "connected devices" and "smart devices“</a:t>
          </a:r>
        </a:p>
      </dgm:t>
    </dgm:pt>
    <dgm:pt modelId="{07B7EB4F-FB09-4DD2-B1B6-DB886A847811}" type="parTrans" cxnId="{0D025312-687B-401F-A94F-73635F45F9B2}">
      <dgm:prSet/>
      <dgm:spPr/>
      <dgm:t>
        <a:bodyPr/>
        <a:lstStyle/>
        <a:p>
          <a:endParaRPr lang="en-IN"/>
        </a:p>
      </dgm:t>
    </dgm:pt>
    <dgm:pt modelId="{39CEA9CC-FC36-4404-9EBA-C731E32A217F}" type="sibTrans" cxnId="{0D025312-687B-401F-A94F-73635F45F9B2}">
      <dgm:prSet/>
      <dgm:spPr/>
      <dgm:t>
        <a:bodyPr/>
        <a:lstStyle/>
        <a:p>
          <a:endParaRPr lang="en-IN"/>
        </a:p>
      </dgm:t>
    </dgm:pt>
    <dgm:pt modelId="{EA6EB417-7CB2-4D20-89BC-C00753A8F802}">
      <dgm:prSet/>
      <dgm:spPr/>
      <dgm:t>
        <a:bodyPr/>
        <a:lstStyle/>
        <a:p>
          <a:r>
            <a:rPr lang="en-IN"/>
            <a:t>2) Sometimes referred to as the Internet of Everything (loE) and Machine to Machine (M2M) communicating.</a:t>
          </a:r>
        </a:p>
      </dgm:t>
    </dgm:pt>
    <dgm:pt modelId="{6873F2D3-B2EE-4501-AB75-81FA3B793069}" type="parTrans" cxnId="{50469E10-F712-4663-B4F3-C31B7ABBBE5C}">
      <dgm:prSet/>
      <dgm:spPr/>
      <dgm:t>
        <a:bodyPr/>
        <a:lstStyle/>
        <a:p>
          <a:endParaRPr lang="en-IN"/>
        </a:p>
      </dgm:t>
    </dgm:pt>
    <dgm:pt modelId="{16943B07-F792-44D9-A1B9-21F2BB9F95DC}" type="sibTrans" cxnId="{50469E10-F712-4663-B4F3-C31B7ABBBE5C}">
      <dgm:prSet/>
      <dgm:spPr/>
      <dgm:t>
        <a:bodyPr/>
        <a:lstStyle/>
        <a:p>
          <a:endParaRPr lang="en-IN"/>
        </a:p>
      </dgm:t>
    </dgm:pt>
    <dgm:pt modelId="{1FFF3926-DF8A-44CD-B4D3-5C7F5F612765}">
      <dgm:prSet/>
      <dgm:spPr/>
      <dgm:t>
        <a:bodyPr/>
        <a:lstStyle/>
        <a:p>
          <a:r>
            <a:rPr lang="en-IN"/>
            <a:t>3)IOT is expected to offer advanced connectivity of devices, systems, and services that covers a variety of protocols, domains, and applications</a:t>
          </a:r>
        </a:p>
      </dgm:t>
    </dgm:pt>
    <dgm:pt modelId="{C518A270-26AD-4C77-8B8B-B1DA04B46DA5}" type="parTrans" cxnId="{BA7C7DCB-FE16-4653-BE27-89765D90B15A}">
      <dgm:prSet/>
      <dgm:spPr/>
      <dgm:t>
        <a:bodyPr/>
        <a:lstStyle/>
        <a:p>
          <a:endParaRPr lang="en-IN"/>
        </a:p>
      </dgm:t>
    </dgm:pt>
    <dgm:pt modelId="{8E45AC40-C45B-4489-B30F-EF30A3D81D63}" type="sibTrans" cxnId="{BA7C7DCB-FE16-4653-BE27-89765D90B15A}">
      <dgm:prSet/>
      <dgm:spPr/>
      <dgm:t>
        <a:bodyPr/>
        <a:lstStyle/>
        <a:p>
          <a:endParaRPr lang="en-IN"/>
        </a:p>
      </dgm:t>
    </dgm:pt>
    <dgm:pt modelId="{44A443E5-002E-4E80-BEA6-BADBC26FB656}" type="pres">
      <dgm:prSet presAssocID="{312B313C-46AE-4F39-B06E-12A757A6D745}" presName="linear" presStyleCnt="0">
        <dgm:presLayoutVars>
          <dgm:animLvl val="lvl"/>
          <dgm:resizeHandles val="exact"/>
        </dgm:presLayoutVars>
      </dgm:prSet>
      <dgm:spPr/>
    </dgm:pt>
    <dgm:pt modelId="{FA7A0709-2B1F-44D2-960E-018B53FE0BEA}" type="pres">
      <dgm:prSet presAssocID="{49B705D2-E574-47DC-8D17-AF6DBEBBD19D}" presName="parentText" presStyleLbl="node1" presStyleIdx="0" presStyleCnt="3">
        <dgm:presLayoutVars>
          <dgm:chMax val="0"/>
          <dgm:bulletEnabled val="1"/>
        </dgm:presLayoutVars>
      </dgm:prSet>
      <dgm:spPr/>
    </dgm:pt>
    <dgm:pt modelId="{BFDF8A20-AB72-405A-BAFE-6F8D828F2C9E}" type="pres">
      <dgm:prSet presAssocID="{39CEA9CC-FC36-4404-9EBA-C731E32A217F}" presName="spacer" presStyleCnt="0"/>
      <dgm:spPr/>
    </dgm:pt>
    <dgm:pt modelId="{5440778F-09C4-47E4-BAE2-F827F20CE615}" type="pres">
      <dgm:prSet presAssocID="{EA6EB417-7CB2-4D20-89BC-C00753A8F802}" presName="parentText" presStyleLbl="node1" presStyleIdx="1" presStyleCnt="3">
        <dgm:presLayoutVars>
          <dgm:chMax val="0"/>
          <dgm:bulletEnabled val="1"/>
        </dgm:presLayoutVars>
      </dgm:prSet>
      <dgm:spPr/>
    </dgm:pt>
    <dgm:pt modelId="{F6BF22B2-3737-41B3-888F-A14BEE43FA47}" type="pres">
      <dgm:prSet presAssocID="{16943B07-F792-44D9-A1B9-21F2BB9F95DC}" presName="spacer" presStyleCnt="0"/>
      <dgm:spPr/>
    </dgm:pt>
    <dgm:pt modelId="{E6FED9C8-EADE-4F87-AAA0-268BB46BA4E3}" type="pres">
      <dgm:prSet presAssocID="{1FFF3926-DF8A-44CD-B4D3-5C7F5F612765}" presName="parentText" presStyleLbl="node1" presStyleIdx="2" presStyleCnt="3">
        <dgm:presLayoutVars>
          <dgm:chMax val="0"/>
          <dgm:bulletEnabled val="1"/>
        </dgm:presLayoutVars>
      </dgm:prSet>
      <dgm:spPr/>
    </dgm:pt>
  </dgm:ptLst>
  <dgm:cxnLst>
    <dgm:cxn modelId="{50469E10-F712-4663-B4F3-C31B7ABBBE5C}" srcId="{312B313C-46AE-4F39-B06E-12A757A6D745}" destId="{EA6EB417-7CB2-4D20-89BC-C00753A8F802}" srcOrd="1" destOrd="0" parTransId="{6873F2D3-B2EE-4501-AB75-81FA3B793069}" sibTransId="{16943B07-F792-44D9-A1B9-21F2BB9F95DC}"/>
    <dgm:cxn modelId="{0D025312-687B-401F-A94F-73635F45F9B2}" srcId="{312B313C-46AE-4F39-B06E-12A757A6D745}" destId="{49B705D2-E574-47DC-8D17-AF6DBEBBD19D}" srcOrd="0" destOrd="0" parTransId="{07B7EB4F-FB09-4DD2-B1B6-DB886A847811}" sibTransId="{39CEA9CC-FC36-4404-9EBA-C731E32A217F}"/>
    <dgm:cxn modelId="{79D7EB85-51FC-4C75-B02E-F9EFABF32948}" type="presOf" srcId="{1FFF3926-DF8A-44CD-B4D3-5C7F5F612765}" destId="{E6FED9C8-EADE-4F87-AAA0-268BB46BA4E3}" srcOrd="0" destOrd="0" presId="urn:microsoft.com/office/officeart/2005/8/layout/vList2"/>
    <dgm:cxn modelId="{25E6EB97-DD7B-49DE-AD1F-6DF49506D838}" type="presOf" srcId="{EA6EB417-7CB2-4D20-89BC-C00753A8F802}" destId="{5440778F-09C4-47E4-BAE2-F827F20CE615}" srcOrd="0" destOrd="0" presId="urn:microsoft.com/office/officeart/2005/8/layout/vList2"/>
    <dgm:cxn modelId="{5A87BDB4-5BB5-4B8F-BC05-65F37CF9277C}" type="presOf" srcId="{312B313C-46AE-4F39-B06E-12A757A6D745}" destId="{44A443E5-002E-4E80-BEA6-BADBC26FB656}" srcOrd="0" destOrd="0" presId="urn:microsoft.com/office/officeart/2005/8/layout/vList2"/>
    <dgm:cxn modelId="{BA7C7DCB-FE16-4653-BE27-89765D90B15A}" srcId="{312B313C-46AE-4F39-B06E-12A757A6D745}" destId="{1FFF3926-DF8A-44CD-B4D3-5C7F5F612765}" srcOrd="2" destOrd="0" parTransId="{C518A270-26AD-4C77-8B8B-B1DA04B46DA5}" sibTransId="{8E45AC40-C45B-4489-B30F-EF30A3D81D63}"/>
    <dgm:cxn modelId="{A5E228D1-667B-4BD0-BDBF-878565D454D4}" type="presOf" srcId="{49B705D2-E574-47DC-8D17-AF6DBEBBD19D}" destId="{FA7A0709-2B1F-44D2-960E-018B53FE0BEA}" srcOrd="0" destOrd="0" presId="urn:microsoft.com/office/officeart/2005/8/layout/vList2"/>
    <dgm:cxn modelId="{54A2D0A3-5600-4C20-9CB2-39A16E445DB5}" type="presParOf" srcId="{44A443E5-002E-4E80-BEA6-BADBC26FB656}" destId="{FA7A0709-2B1F-44D2-960E-018B53FE0BEA}" srcOrd="0" destOrd="0" presId="urn:microsoft.com/office/officeart/2005/8/layout/vList2"/>
    <dgm:cxn modelId="{C9AB6C29-AC91-4990-AA1E-7129F57E02D8}" type="presParOf" srcId="{44A443E5-002E-4E80-BEA6-BADBC26FB656}" destId="{BFDF8A20-AB72-405A-BAFE-6F8D828F2C9E}" srcOrd="1" destOrd="0" presId="urn:microsoft.com/office/officeart/2005/8/layout/vList2"/>
    <dgm:cxn modelId="{C385CEF3-025A-44A6-A78A-3E658A261C64}" type="presParOf" srcId="{44A443E5-002E-4E80-BEA6-BADBC26FB656}" destId="{5440778F-09C4-47E4-BAE2-F827F20CE615}" srcOrd="2" destOrd="0" presId="urn:microsoft.com/office/officeart/2005/8/layout/vList2"/>
    <dgm:cxn modelId="{BC17E9A2-79EC-464C-8690-CF9483CE739C}" type="presParOf" srcId="{44A443E5-002E-4E80-BEA6-BADBC26FB656}" destId="{F6BF22B2-3737-41B3-888F-A14BEE43FA47}" srcOrd="3" destOrd="0" presId="urn:microsoft.com/office/officeart/2005/8/layout/vList2"/>
    <dgm:cxn modelId="{1FF2D2B1-B3D0-4F51-BF7F-3377AE694B1D}" type="presParOf" srcId="{44A443E5-002E-4E80-BEA6-BADBC26FB656}" destId="{E6FED9C8-EADE-4F87-AAA0-268BB46BA4E3}"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49C9E4-B841-4F2F-A800-6FC41D96BE4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58188B0B-D158-490E-BA7E-F646ECFE49E4}">
      <dgm:prSet/>
      <dgm:spPr/>
      <dgm:t>
        <a:bodyPr/>
        <a:lstStyle/>
        <a:p>
          <a:r>
            <a:rPr lang="en-IN" dirty="0"/>
            <a:t>1) A device comprising of some sensor and microcontroller is programmed for operating motor in such a way that when soil moisture goes down motor get on automatically, and after reaching a limit it gets off.</a:t>
          </a:r>
        </a:p>
      </dgm:t>
    </dgm:pt>
    <dgm:pt modelId="{65FAF816-B486-4F51-B9A1-88F73DBCFEBB}" type="parTrans" cxnId="{8763F9CF-063B-4BEC-BDCD-103E355AE7AE}">
      <dgm:prSet/>
      <dgm:spPr/>
      <dgm:t>
        <a:bodyPr/>
        <a:lstStyle/>
        <a:p>
          <a:endParaRPr lang="en-IN"/>
        </a:p>
      </dgm:t>
    </dgm:pt>
    <dgm:pt modelId="{41F28B92-FC5F-4871-ACC0-9BF3E1F989E0}" type="sibTrans" cxnId="{8763F9CF-063B-4BEC-BDCD-103E355AE7AE}">
      <dgm:prSet/>
      <dgm:spPr/>
      <dgm:t>
        <a:bodyPr/>
        <a:lstStyle/>
        <a:p>
          <a:endParaRPr lang="en-IN"/>
        </a:p>
      </dgm:t>
    </dgm:pt>
    <dgm:pt modelId="{62BBA999-3DFD-4458-980C-9A384AF5B668}">
      <dgm:prSet/>
      <dgm:spPr/>
      <dgm:t>
        <a:bodyPr/>
        <a:lstStyle/>
        <a:p>
          <a:r>
            <a:rPr lang="en-IN" dirty="0"/>
            <a:t>2) Now a days there is a huge shortage of water, many places in India facing problem, this system could be helpful as it save water comparing to traditional way.</a:t>
          </a:r>
        </a:p>
      </dgm:t>
    </dgm:pt>
    <dgm:pt modelId="{D08C92E0-9A6C-438E-9A37-5A9DDC439470}" type="parTrans" cxnId="{2BB1D35F-5057-46C1-A510-67ED3E1705B2}">
      <dgm:prSet/>
      <dgm:spPr/>
      <dgm:t>
        <a:bodyPr/>
        <a:lstStyle/>
        <a:p>
          <a:endParaRPr lang="en-IN"/>
        </a:p>
      </dgm:t>
    </dgm:pt>
    <dgm:pt modelId="{F3C13142-86B3-4E58-9814-C9935E99D617}" type="sibTrans" cxnId="{2BB1D35F-5057-46C1-A510-67ED3E1705B2}">
      <dgm:prSet/>
      <dgm:spPr/>
      <dgm:t>
        <a:bodyPr/>
        <a:lstStyle/>
        <a:p>
          <a:endParaRPr lang="en-IN"/>
        </a:p>
      </dgm:t>
    </dgm:pt>
    <dgm:pt modelId="{D2A06769-C5F7-4A5F-8B17-FC1079239216}" type="pres">
      <dgm:prSet presAssocID="{9249C9E4-B841-4F2F-A800-6FC41D96BE4A}" presName="linear" presStyleCnt="0">
        <dgm:presLayoutVars>
          <dgm:animLvl val="lvl"/>
          <dgm:resizeHandles val="exact"/>
        </dgm:presLayoutVars>
      </dgm:prSet>
      <dgm:spPr/>
    </dgm:pt>
    <dgm:pt modelId="{94B86FAA-1A73-4BB6-9A2A-ECB051A57D69}" type="pres">
      <dgm:prSet presAssocID="{58188B0B-D158-490E-BA7E-F646ECFE49E4}" presName="parentText" presStyleLbl="node1" presStyleIdx="0" presStyleCnt="2">
        <dgm:presLayoutVars>
          <dgm:chMax val="0"/>
          <dgm:bulletEnabled val="1"/>
        </dgm:presLayoutVars>
      </dgm:prSet>
      <dgm:spPr/>
    </dgm:pt>
    <dgm:pt modelId="{64F24CFB-BB1B-4F46-90EA-E28345FC272E}" type="pres">
      <dgm:prSet presAssocID="{41F28B92-FC5F-4871-ACC0-9BF3E1F989E0}" presName="spacer" presStyleCnt="0"/>
      <dgm:spPr/>
    </dgm:pt>
    <dgm:pt modelId="{49DAFD61-4885-4B7C-A3D0-3B238D8D1885}" type="pres">
      <dgm:prSet presAssocID="{62BBA999-3DFD-4458-980C-9A384AF5B668}" presName="parentText" presStyleLbl="node1" presStyleIdx="1" presStyleCnt="2">
        <dgm:presLayoutVars>
          <dgm:chMax val="0"/>
          <dgm:bulletEnabled val="1"/>
        </dgm:presLayoutVars>
      </dgm:prSet>
      <dgm:spPr/>
    </dgm:pt>
  </dgm:ptLst>
  <dgm:cxnLst>
    <dgm:cxn modelId="{2BB1D35F-5057-46C1-A510-67ED3E1705B2}" srcId="{9249C9E4-B841-4F2F-A800-6FC41D96BE4A}" destId="{62BBA999-3DFD-4458-980C-9A384AF5B668}" srcOrd="1" destOrd="0" parTransId="{D08C92E0-9A6C-438E-9A37-5A9DDC439470}" sibTransId="{F3C13142-86B3-4E58-9814-C9935E99D617}"/>
    <dgm:cxn modelId="{017E196A-A9FA-448F-80FC-B4FCED56C3BA}" type="presOf" srcId="{9249C9E4-B841-4F2F-A800-6FC41D96BE4A}" destId="{D2A06769-C5F7-4A5F-8B17-FC1079239216}" srcOrd="0" destOrd="0" presId="urn:microsoft.com/office/officeart/2005/8/layout/vList2"/>
    <dgm:cxn modelId="{831B9E52-5B4E-42CB-8EDA-C67B7D45030F}" type="presOf" srcId="{58188B0B-D158-490E-BA7E-F646ECFE49E4}" destId="{94B86FAA-1A73-4BB6-9A2A-ECB051A57D69}" srcOrd="0" destOrd="0" presId="urn:microsoft.com/office/officeart/2005/8/layout/vList2"/>
    <dgm:cxn modelId="{D56808C7-80AF-4A51-B649-AB9A9C85D439}" type="presOf" srcId="{62BBA999-3DFD-4458-980C-9A384AF5B668}" destId="{49DAFD61-4885-4B7C-A3D0-3B238D8D1885}" srcOrd="0" destOrd="0" presId="urn:microsoft.com/office/officeart/2005/8/layout/vList2"/>
    <dgm:cxn modelId="{8763F9CF-063B-4BEC-BDCD-103E355AE7AE}" srcId="{9249C9E4-B841-4F2F-A800-6FC41D96BE4A}" destId="{58188B0B-D158-490E-BA7E-F646ECFE49E4}" srcOrd="0" destOrd="0" parTransId="{65FAF816-B486-4F51-B9A1-88F73DBCFEBB}" sibTransId="{41F28B92-FC5F-4871-ACC0-9BF3E1F989E0}"/>
    <dgm:cxn modelId="{98BCD51E-FB16-4F83-8A8E-0F9B662D5A33}" type="presParOf" srcId="{D2A06769-C5F7-4A5F-8B17-FC1079239216}" destId="{94B86FAA-1A73-4BB6-9A2A-ECB051A57D69}" srcOrd="0" destOrd="0" presId="urn:microsoft.com/office/officeart/2005/8/layout/vList2"/>
    <dgm:cxn modelId="{FCBADE8C-EFEA-41B0-B5A8-E3728650494C}" type="presParOf" srcId="{D2A06769-C5F7-4A5F-8B17-FC1079239216}" destId="{64F24CFB-BB1B-4F46-90EA-E28345FC272E}" srcOrd="1" destOrd="0" presId="urn:microsoft.com/office/officeart/2005/8/layout/vList2"/>
    <dgm:cxn modelId="{65797000-B34D-4C13-940F-224DBC20B791}" type="presParOf" srcId="{D2A06769-C5F7-4A5F-8B17-FC1079239216}" destId="{49DAFD61-4885-4B7C-A3D0-3B238D8D1885}"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7910D4E-6F94-4A13-91CC-5739310B2471}"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IN"/>
        </a:p>
      </dgm:t>
    </dgm:pt>
    <dgm:pt modelId="{8A56BEBA-78D1-4B1A-BBBB-2139590F05DB}">
      <dgm:prSet/>
      <dgm:spPr/>
      <dgm:t>
        <a:bodyPr/>
        <a:lstStyle/>
        <a:p>
          <a:r>
            <a:rPr lang="en-IN"/>
            <a:t>1)In this project I have made a working prototype model, using   home gateway, sensor, relay module and motor, the programming is done on cisco packetTracer. All the system is integrated in such a way that it monitors water levels as well</a:t>
          </a:r>
        </a:p>
      </dgm:t>
    </dgm:pt>
    <dgm:pt modelId="{FD30FF83-112A-455D-AE3C-A1CC5221265B}" type="parTrans" cxnId="{73981F90-0DB6-4C13-863A-22DDD68E360B}">
      <dgm:prSet/>
      <dgm:spPr/>
      <dgm:t>
        <a:bodyPr/>
        <a:lstStyle/>
        <a:p>
          <a:endParaRPr lang="en-IN"/>
        </a:p>
      </dgm:t>
    </dgm:pt>
    <dgm:pt modelId="{6916B7C9-4264-4EA3-AC1B-C041E6E4E383}" type="sibTrans" cxnId="{73981F90-0DB6-4C13-863A-22DDD68E360B}">
      <dgm:prSet/>
      <dgm:spPr/>
      <dgm:t>
        <a:bodyPr/>
        <a:lstStyle/>
        <a:p>
          <a:endParaRPr lang="en-IN"/>
        </a:p>
      </dgm:t>
    </dgm:pt>
    <dgm:pt modelId="{3905934C-0F9E-458F-A93F-2EB518E54A32}">
      <dgm:prSet/>
      <dgm:spPr/>
      <dgm:t>
        <a:bodyPr/>
        <a:lstStyle/>
        <a:p>
          <a:r>
            <a:rPr lang="en-IN"/>
            <a:t>2)</a:t>
          </a:r>
          <a:r>
            <a:rPr lang="en-US"/>
            <a:t> The water in soil (or) field is sensed by sensor node and the sensed data is sent to microcontroller node through wireless networking .the limits we set in sensor as it works when the water level is less than 5 .</a:t>
          </a:r>
          <a:endParaRPr lang="en-IN"/>
        </a:p>
      </dgm:t>
    </dgm:pt>
    <dgm:pt modelId="{00CC527D-A371-48C6-9B57-4BE40BCC2B33}" type="parTrans" cxnId="{CFFD5C7F-0C82-4209-B7A6-ED25FBBCDAB5}">
      <dgm:prSet/>
      <dgm:spPr/>
      <dgm:t>
        <a:bodyPr/>
        <a:lstStyle/>
        <a:p>
          <a:endParaRPr lang="en-IN"/>
        </a:p>
      </dgm:t>
    </dgm:pt>
    <dgm:pt modelId="{E9BD227C-6B39-4DFD-80B7-81FBD2476E8B}" type="sibTrans" cxnId="{CFFD5C7F-0C82-4209-B7A6-ED25FBBCDAB5}">
      <dgm:prSet/>
      <dgm:spPr/>
      <dgm:t>
        <a:bodyPr/>
        <a:lstStyle/>
        <a:p>
          <a:endParaRPr lang="en-IN"/>
        </a:p>
      </dgm:t>
    </dgm:pt>
    <dgm:pt modelId="{366FBDEA-BDDB-4E0F-8705-CD2072AC12D2}">
      <dgm:prSet/>
      <dgm:spPr/>
      <dgm:t>
        <a:bodyPr/>
        <a:lstStyle/>
        <a:p>
          <a:r>
            <a:rPr lang="en-US"/>
            <a:t>3) In comparisons after monitoring for alternate 4 days in traditional way and smart irrigation we analysed the reduction of water wastage was nearly 33% compared to traditional way.</a:t>
          </a:r>
          <a:endParaRPr lang="en-IN"/>
        </a:p>
      </dgm:t>
    </dgm:pt>
    <dgm:pt modelId="{0632C8D5-775A-4BCF-BDF1-AF7BBA875B35}" type="parTrans" cxnId="{05202227-F461-4E82-9B8C-797632F1F526}">
      <dgm:prSet/>
      <dgm:spPr/>
      <dgm:t>
        <a:bodyPr/>
        <a:lstStyle/>
        <a:p>
          <a:endParaRPr lang="en-IN"/>
        </a:p>
      </dgm:t>
    </dgm:pt>
    <dgm:pt modelId="{461A06BC-6835-4D47-A178-ECF7E3FD7E3B}" type="sibTrans" cxnId="{05202227-F461-4E82-9B8C-797632F1F526}">
      <dgm:prSet/>
      <dgm:spPr/>
      <dgm:t>
        <a:bodyPr/>
        <a:lstStyle/>
        <a:p>
          <a:endParaRPr lang="en-IN"/>
        </a:p>
      </dgm:t>
    </dgm:pt>
    <dgm:pt modelId="{492ACA12-6BA7-413B-92DF-D369EF660D8C}" type="pres">
      <dgm:prSet presAssocID="{F7910D4E-6F94-4A13-91CC-5739310B2471}" presName="linear" presStyleCnt="0">
        <dgm:presLayoutVars>
          <dgm:animLvl val="lvl"/>
          <dgm:resizeHandles val="exact"/>
        </dgm:presLayoutVars>
      </dgm:prSet>
      <dgm:spPr/>
    </dgm:pt>
    <dgm:pt modelId="{895E8E0B-6224-464B-BF99-7E9046ACA9B2}" type="pres">
      <dgm:prSet presAssocID="{8A56BEBA-78D1-4B1A-BBBB-2139590F05DB}" presName="parentText" presStyleLbl="node1" presStyleIdx="0" presStyleCnt="3">
        <dgm:presLayoutVars>
          <dgm:chMax val="0"/>
          <dgm:bulletEnabled val="1"/>
        </dgm:presLayoutVars>
      </dgm:prSet>
      <dgm:spPr/>
    </dgm:pt>
    <dgm:pt modelId="{DE27BE4B-D50B-4D60-8B96-295854F27681}" type="pres">
      <dgm:prSet presAssocID="{6916B7C9-4264-4EA3-AC1B-C041E6E4E383}" presName="spacer" presStyleCnt="0"/>
      <dgm:spPr/>
    </dgm:pt>
    <dgm:pt modelId="{58991A4C-E046-42AD-A780-C4F67A5B3AE1}" type="pres">
      <dgm:prSet presAssocID="{3905934C-0F9E-458F-A93F-2EB518E54A32}" presName="parentText" presStyleLbl="node1" presStyleIdx="1" presStyleCnt="3">
        <dgm:presLayoutVars>
          <dgm:chMax val="0"/>
          <dgm:bulletEnabled val="1"/>
        </dgm:presLayoutVars>
      </dgm:prSet>
      <dgm:spPr/>
    </dgm:pt>
    <dgm:pt modelId="{154AF79D-699B-4F24-BFE7-9E4EF72BA4B1}" type="pres">
      <dgm:prSet presAssocID="{E9BD227C-6B39-4DFD-80B7-81FBD2476E8B}" presName="spacer" presStyleCnt="0"/>
      <dgm:spPr/>
    </dgm:pt>
    <dgm:pt modelId="{C231E9B8-F321-477D-8E9D-4DFF1FEBD4AD}" type="pres">
      <dgm:prSet presAssocID="{366FBDEA-BDDB-4E0F-8705-CD2072AC12D2}" presName="parentText" presStyleLbl="node1" presStyleIdx="2" presStyleCnt="3">
        <dgm:presLayoutVars>
          <dgm:chMax val="0"/>
          <dgm:bulletEnabled val="1"/>
        </dgm:presLayoutVars>
      </dgm:prSet>
      <dgm:spPr/>
    </dgm:pt>
  </dgm:ptLst>
  <dgm:cxnLst>
    <dgm:cxn modelId="{05202227-F461-4E82-9B8C-797632F1F526}" srcId="{F7910D4E-6F94-4A13-91CC-5739310B2471}" destId="{366FBDEA-BDDB-4E0F-8705-CD2072AC12D2}" srcOrd="2" destOrd="0" parTransId="{0632C8D5-775A-4BCF-BDF1-AF7BBA875B35}" sibTransId="{461A06BC-6835-4D47-A178-ECF7E3FD7E3B}"/>
    <dgm:cxn modelId="{715DF13A-2EAA-4CB9-A930-93A7A189D7D0}" type="presOf" srcId="{8A56BEBA-78D1-4B1A-BBBB-2139590F05DB}" destId="{895E8E0B-6224-464B-BF99-7E9046ACA9B2}" srcOrd="0" destOrd="0" presId="urn:microsoft.com/office/officeart/2005/8/layout/vList2"/>
    <dgm:cxn modelId="{CFFD5C7F-0C82-4209-B7A6-ED25FBBCDAB5}" srcId="{F7910D4E-6F94-4A13-91CC-5739310B2471}" destId="{3905934C-0F9E-458F-A93F-2EB518E54A32}" srcOrd="1" destOrd="0" parTransId="{00CC527D-A371-48C6-9B57-4BE40BCC2B33}" sibTransId="{E9BD227C-6B39-4DFD-80B7-81FBD2476E8B}"/>
    <dgm:cxn modelId="{73981F90-0DB6-4C13-863A-22DDD68E360B}" srcId="{F7910D4E-6F94-4A13-91CC-5739310B2471}" destId="{8A56BEBA-78D1-4B1A-BBBB-2139590F05DB}" srcOrd="0" destOrd="0" parTransId="{FD30FF83-112A-455D-AE3C-A1CC5221265B}" sibTransId="{6916B7C9-4264-4EA3-AC1B-C041E6E4E383}"/>
    <dgm:cxn modelId="{9E388C98-BA9F-4B9F-ADE8-CE4A197879BD}" type="presOf" srcId="{3905934C-0F9E-458F-A93F-2EB518E54A32}" destId="{58991A4C-E046-42AD-A780-C4F67A5B3AE1}" srcOrd="0" destOrd="0" presId="urn:microsoft.com/office/officeart/2005/8/layout/vList2"/>
    <dgm:cxn modelId="{DAF613D1-75EC-4EA6-B7F5-9C82912E8960}" type="presOf" srcId="{F7910D4E-6F94-4A13-91CC-5739310B2471}" destId="{492ACA12-6BA7-413B-92DF-D369EF660D8C}" srcOrd="0" destOrd="0" presId="urn:microsoft.com/office/officeart/2005/8/layout/vList2"/>
    <dgm:cxn modelId="{F34D8AE1-5A30-4B54-A29F-310E97104E9F}" type="presOf" srcId="{366FBDEA-BDDB-4E0F-8705-CD2072AC12D2}" destId="{C231E9B8-F321-477D-8E9D-4DFF1FEBD4AD}" srcOrd="0" destOrd="0" presId="urn:microsoft.com/office/officeart/2005/8/layout/vList2"/>
    <dgm:cxn modelId="{235FE212-8CF9-4DC4-B392-242E06FCD77F}" type="presParOf" srcId="{492ACA12-6BA7-413B-92DF-D369EF660D8C}" destId="{895E8E0B-6224-464B-BF99-7E9046ACA9B2}" srcOrd="0" destOrd="0" presId="urn:microsoft.com/office/officeart/2005/8/layout/vList2"/>
    <dgm:cxn modelId="{9DF20B7E-94D1-4EDE-87FC-531FFA2A239C}" type="presParOf" srcId="{492ACA12-6BA7-413B-92DF-D369EF660D8C}" destId="{DE27BE4B-D50B-4D60-8B96-295854F27681}" srcOrd="1" destOrd="0" presId="urn:microsoft.com/office/officeart/2005/8/layout/vList2"/>
    <dgm:cxn modelId="{1C226668-AB52-4ABB-9BA4-6C5A37D8828D}" type="presParOf" srcId="{492ACA12-6BA7-413B-92DF-D369EF660D8C}" destId="{58991A4C-E046-42AD-A780-C4F67A5B3AE1}" srcOrd="2" destOrd="0" presId="urn:microsoft.com/office/officeart/2005/8/layout/vList2"/>
    <dgm:cxn modelId="{83AF9437-77A5-439A-8103-EAFC22A177E9}" type="presParOf" srcId="{492ACA12-6BA7-413B-92DF-D369EF660D8C}" destId="{154AF79D-699B-4F24-BFE7-9E4EF72BA4B1}" srcOrd="3" destOrd="0" presId="urn:microsoft.com/office/officeart/2005/8/layout/vList2"/>
    <dgm:cxn modelId="{A72E0B2A-2C92-4EDA-8031-4CC5599E34C0}" type="presParOf" srcId="{492ACA12-6BA7-413B-92DF-D369EF660D8C}" destId="{C231E9B8-F321-477D-8E9D-4DFF1FEBD4AD}"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68B3B0D-CF8B-4F29-815F-DB1337FAE59D}"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IN"/>
        </a:p>
      </dgm:t>
    </dgm:pt>
    <dgm:pt modelId="{127442F0-E3D2-49AC-B1B5-77E3496F8737}">
      <dgm:prSet/>
      <dgm:spPr/>
      <dgm:t>
        <a:bodyPr/>
        <a:lstStyle/>
        <a:p>
          <a:r>
            <a:rPr lang="en-IN"/>
            <a:t>SOFTWARE REQUIRED :  </a:t>
          </a:r>
        </a:p>
      </dgm:t>
    </dgm:pt>
    <dgm:pt modelId="{8DE1ABCA-65EE-4E4C-8F9B-C2D7F1CA2EC1}" type="parTrans" cxnId="{BC8FD0D1-1710-4E0E-A54A-5C960979E394}">
      <dgm:prSet/>
      <dgm:spPr/>
      <dgm:t>
        <a:bodyPr/>
        <a:lstStyle/>
        <a:p>
          <a:endParaRPr lang="en-IN"/>
        </a:p>
      </dgm:t>
    </dgm:pt>
    <dgm:pt modelId="{887D425B-285B-4E26-93F3-8937309658A6}" type="sibTrans" cxnId="{BC8FD0D1-1710-4E0E-A54A-5C960979E394}">
      <dgm:prSet/>
      <dgm:spPr/>
      <dgm:t>
        <a:bodyPr/>
        <a:lstStyle/>
        <a:p>
          <a:endParaRPr lang="en-IN"/>
        </a:p>
      </dgm:t>
    </dgm:pt>
    <dgm:pt modelId="{CC2B9FB8-E11F-465A-84CB-0AF4E06712EE}">
      <dgm:prSet/>
      <dgm:spPr/>
      <dgm:t>
        <a:bodyPr/>
        <a:lstStyle/>
        <a:p>
          <a:r>
            <a:rPr lang="en-IN"/>
            <a:t>1)Packet Tracer is a cross-platform visual simulation tool designed by Cisco Systems that allows users to create network topologies and imitate modern computer networks</a:t>
          </a:r>
        </a:p>
      </dgm:t>
    </dgm:pt>
    <dgm:pt modelId="{7E5721B9-9341-43AF-9C82-FCF2F4F3D8A6}" type="parTrans" cxnId="{824E3952-9D8C-450B-A827-20AFCB07C902}">
      <dgm:prSet/>
      <dgm:spPr/>
      <dgm:t>
        <a:bodyPr/>
        <a:lstStyle/>
        <a:p>
          <a:endParaRPr lang="en-IN"/>
        </a:p>
      </dgm:t>
    </dgm:pt>
    <dgm:pt modelId="{241CC0D8-E30D-41BF-ABE5-411812CD50CC}" type="sibTrans" cxnId="{824E3952-9D8C-450B-A827-20AFCB07C902}">
      <dgm:prSet/>
      <dgm:spPr/>
      <dgm:t>
        <a:bodyPr/>
        <a:lstStyle/>
        <a:p>
          <a:endParaRPr lang="en-IN"/>
        </a:p>
      </dgm:t>
    </dgm:pt>
    <dgm:pt modelId="{4A2960EE-58B6-474A-9E8F-CCEFFD8F49EE}">
      <dgm:prSet/>
      <dgm:spPr/>
      <dgm:t>
        <a:bodyPr/>
        <a:lstStyle/>
        <a:p>
          <a:r>
            <a:rPr lang="en-IN"/>
            <a:t>2)</a:t>
          </a:r>
          <a:r>
            <a:rPr lang="en-US"/>
            <a:t> Cloud website: the cloud website which is used is Thing Speak. The farmer can see all the data updates on this site, by just clicking the channel link. Details can be seen on</a:t>
          </a:r>
          <a:endParaRPr lang="en-IN"/>
        </a:p>
      </dgm:t>
    </dgm:pt>
    <dgm:pt modelId="{12180425-7C6A-4466-A608-89083BCC8C9A}" type="parTrans" cxnId="{0066E999-26B2-4EA2-B3B8-6F68AA80311D}">
      <dgm:prSet/>
      <dgm:spPr/>
      <dgm:t>
        <a:bodyPr/>
        <a:lstStyle/>
        <a:p>
          <a:endParaRPr lang="en-IN"/>
        </a:p>
      </dgm:t>
    </dgm:pt>
    <dgm:pt modelId="{D0C0EB8C-117C-4129-95EF-C230D5A55F05}" type="sibTrans" cxnId="{0066E999-26B2-4EA2-B3B8-6F68AA80311D}">
      <dgm:prSet/>
      <dgm:spPr/>
      <dgm:t>
        <a:bodyPr/>
        <a:lstStyle/>
        <a:p>
          <a:endParaRPr lang="en-IN"/>
        </a:p>
      </dgm:t>
    </dgm:pt>
    <dgm:pt modelId="{4809A742-879A-48A0-9BFE-300A393814BF}">
      <dgm:prSet/>
      <dgm:spPr/>
      <dgm:t>
        <a:bodyPr/>
        <a:lstStyle/>
        <a:p>
          <a:r>
            <a:rPr lang="en-US"/>
            <a:t>3)HARDWARE USED : </a:t>
          </a:r>
          <a:endParaRPr lang="en-IN"/>
        </a:p>
      </dgm:t>
    </dgm:pt>
    <dgm:pt modelId="{C5DCD553-DE1D-4287-BEE8-63CE0BF1F2AE}" type="parTrans" cxnId="{2490A862-1367-4792-9BDC-67808E654620}">
      <dgm:prSet/>
      <dgm:spPr/>
      <dgm:t>
        <a:bodyPr/>
        <a:lstStyle/>
        <a:p>
          <a:endParaRPr lang="en-IN"/>
        </a:p>
      </dgm:t>
    </dgm:pt>
    <dgm:pt modelId="{00E14B33-2644-4C39-8558-89BECA7E9B19}" type="sibTrans" cxnId="{2490A862-1367-4792-9BDC-67808E654620}">
      <dgm:prSet/>
      <dgm:spPr/>
      <dgm:t>
        <a:bodyPr/>
        <a:lstStyle/>
        <a:p>
          <a:endParaRPr lang="en-IN"/>
        </a:p>
      </dgm:t>
    </dgm:pt>
    <dgm:pt modelId="{73ECB4A7-D0ED-44C7-BCBC-B70DC4B0A71A}">
      <dgm:prSet custT="1"/>
      <dgm:spPr/>
      <dgm:t>
        <a:bodyPr/>
        <a:lstStyle/>
        <a:p>
          <a:pPr algn="l"/>
          <a:r>
            <a:rPr lang="en-US" sz="1600" dirty="0"/>
            <a:t>HOME GATEWAY - The cisco packet tracer interface provides inbuilt devices to be added in the network.     The first step is to select home gateway device from the network devices. To authenticate and validate the wireless connection, we also can configure home gateway with WEP/WPA-PSK /WPA2 protocols</a:t>
          </a:r>
          <a:endParaRPr lang="en-IN" sz="1600" dirty="0"/>
        </a:p>
      </dgm:t>
    </dgm:pt>
    <dgm:pt modelId="{E878BC42-4750-4664-A9DA-AAAD684EF071}" type="parTrans" cxnId="{6437DE33-F71E-4C3D-A375-70DD29702570}">
      <dgm:prSet/>
      <dgm:spPr/>
      <dgm:t>
        <a:bodyPr/>
        <a:lstStyle/>
        <a:p>
          <a:endParaRPr lang="en-IN"/>
        </a:p>
      </dgm:t>
    </dgm:pt>
    <dgm:pt modelId="{BC575B9B-5F9B-4E3C-99D4-AA1D8B459B5D}" type="sibTrans" cxnId="{6437DE33-F71E-4C3D-A375-70DD29702570}">
      <dgm:prSet/>
      <dgm:spPr/>
      <dgm:t>
        <a:bodyPr/>
        <a:lstStyle/>
        <a:p>
          <a:endParaRPr lang="en-IN"/>
        </a:p>
      </dgm:t>
    </dgm:pt>
    <dgm:pt modelId="{6D8E8C0C-7966-434E-92A2-4F28C4F3A565}">
      <dgm:prSet custT="1"/>
      <dgm:spPr/>
      <dgm:t>
        <a:bodyPr/>
        <a:lstStyle/>
        <a:p>
          <a:pPr algn="l"/>
          <a:r>
            <a:rPr lang="en-US" sz="1600" dirty="0"/>
            <a:t>Water level monitor - Used to detect water level of home environment</a:t>
          </a:r>
          <a:endParaRPr lang="en-IN" sz="1600" dirty="0"/>
        </a:p>
      </dgm:t>
    </dgm:pt>
    <dgm:pt modelId="{66C18F9C-F3D3-46D7-8012-C96082CFCF1C}" type="parTrans" cxnId="{2F028715-38B4-4CC9-8C02-3996F49A3596}">
      <dgm:prSet/>
      <dgm:spPr/>
      <dgm:t>
        <a:bodyPr/>
        <a:lstStyle/>
        <a:p>
          <a:endParaRPr lang="en-IN"/>
        </a:p>
      </dgm:t>
    </dgm:pt>
    <dgm:pt modelId="{14E60757-12EB-4DB6-BFC2-7287BBEA2DBE}" type="sibTrans" cxnId="{2F028715-38B4-4CC9-8C02-3996F49A3596}">
      <dgm:prSet/>
      <dgm:spPr/>
      <dgm:t>
        <a:bodyPr/>
        <a:lstStyle/>
        <a:p>
          <a:endParaRPr lang="en-IN"/>
        </a:p>
      </dgm:t>
    </dgm:pt>
    <dgm:pt modelId="{6A0E6666-506F-4B2E-ADD1-7A3C3943650A}">
      <dgm:prSet custT="1"/>
      <dgm:spPr/>
      <dgm:t>
        <a:bodyPr/>
        <a:lstStyle/>
        <a:p>
          <a:pPr algn="l"/>
          <a:r>
            <a:rPr lang="en-US" sz="1600" dirty="0"/>
            <a:t>Lawn sprinkler - Used to sprinkler based on water level of the environment</a:t>
          </a:r>
          <a:endParaRPr lang="en-IN" sz="1600" dirty="0"/>
        </a:p>
      </dgm:t>
    </dgm:pt>
    <dgm:pt modelId="{E556F230-B5A9-4A87-83D2-2FE60B1CA9A3}" type="parTrans" cxnId="{77F570E9-6B31-4DCD-BA7B-5F5A9F3363F8}">
      <dgm:prSet/>
      <dgm:spPr/>
      <dgm:t>
        <a:bodyPr/>
        <a:lstStyle/>
        <a:p>
          <a:endParaRPr lang="en-IN"/>
        </a:p>
      </dgm:t>
    </dgm:pt>
    <dgm:pt modelId="{CFF8140F-6501-47BB-B7B7-2DC3FF537147}" type="sibTrans" cxnId="{77F570E9-6B31-4DCD-BA7B-5F5A9F3363F8}">
      <dgm:prSet/>
      <dgm:spPr/>
      <dgm:t>
        <a:bodyPr/>
        <a:lstStyle/>
        <a:p>
          <a:endParaRPr lang="en-IN"/>
        </a:p>
      </dgm:t>
    </dgm:pt>
    <dgm:pt modelId="{7DCDAD38-774D-4539-94EB-4588B8942071}" type="pres">
      <dgm:prSet presAssocID="{B68B3B0D-CF8B-4F29-815F-DB1337FAE59D}" presName="linear" presStyleCnt="0">
        <dgm:presLayoutVars>
          <dgm:animLvl val="lvl"/>
          <dgm:resizeHandles val="exact"/>
        </dgm:presLayoutVars>
      </dgm:prSet>
      <dgm:spPr/>
    </dgm:pt>
    <dgm:pt modelId="{E5D3AE7B-A4E3-49D7-AC99-C648E77A625D}" type="pres">
      <dgm:prSet presAssocID="{127442F0-E3D2-49AC-B1B5-77E3496F8737}" presName="parentText" presStyleLbl="node1" presStyleIdx="0" presStyleCnt="4" custLinFactNeighborY="23345">
        <dgm:presLayoutVars>
          <dgm:chMax val="0"/>
          <dgm:bulletEnabled val="1"/>
        </dgm:presLayoutVars>
      </dgm:prSet>
      <dgm:spPr/>
    </dgm:pt>
    <dgm:pt modelId="{2181CAA7-4B5A-433D-A9C3-5CBB915B6E5D}" type="pres">
      <dgm:prSet presAssocID="{887D425B-285B-4E26-93F3-8937309658A6}" presName="spacer" presStyleCnt="0"/>
      <dgm:spPr/>
    </dgm:pt>
    <dgm:pt modelId="{A5DF7EAA-1F81-4F14-A7C4-37168F07B871}" type="pres">
      <dgm:prSet presAssocID="{CC2B9FB8-E11F-465A-84CB-0AF4E06712EE}" presName="parentText" presStyleLbl="node1" presStyleIdx="1" presStyleCnt="4">
        <dgm:presLayoutVars>
          <dgm:chMax val="0"/>
          <dgm:bulletEnabled val="1"/>
        </dgm:presLayoutVars>
      </dgm:prSet>
      <dgm:spPr/>
    </dgm:pt>
    <dgm:pt modelId="{917FCB54-0A36-4C4B-B647-760C486F67FC}" type="pres">
      <dgm:prSet presAssocID="{241CC0D8-E30D-41BF-ABE5-411812CD50CC}" presName="spacer" presStyleCnt="0"/>
      <dgm:spPr/>
    </dgm:pt>
    <dgm:pt modelId="{E73E4BE1-7CAA-4503-8CDA-00E66D0E5C9E}" type="pres">
      <dgm:prSet presAssocID="{4A2960EE-58B6-474A-9E8F-CCEFFD8F49EE}" presName="parentText" presStyleLbl="node1" presStyleIdx="2" presStyleCnt="4">
        <dgm:presLayoutVars>
          <dgm:chMax val="0"/>
          <dgm:bulletEnabled val="1"/>
        </dgm:presLayoutVars>
      </dgm:prSet>
      <dgm:spPr/>
    </dgm:pt>
    <dgm:pt modelId="{2D82B138-9DF2-4F9D-B476-B7E691930832}" type="pres">
      <dgm:prSet presAssocID="{D0C0EB8C-117C-4129-95EF-C230D5A55F05}" presName="spacer" presStyleCnt="0"/>
      <dgm:spPr/>
    </dgm:pt>
    <dgm:pt modelId="{9BC8DA61-6FA1-4766-B8FA-6106CF95C37A}" type="pres">
      <dgm:prSet presAssocID="{4809A742-879A-48A0-9BFE-300A393814BF}" presName="parentText" presStyleLbl="node1" presStyleIdx="3" presStyleCnt="4">
        <dgm:presLayoutVars>
          <dgm:chMax val="0"/>
          <dgm:bulletEnabled val="1"/>
        </dgm:presLayoutVars>
      </dgm:prSet>
      <dgm:spPr/>
    </dgm:pt>
    <dgm:pt modelId="{81318244-A86B-47FD-9392-4D4F8E370C9E}" type="pres">
      <dgm:prSet presAssocID="{4809A742-879A-48A0-9BFE-300A393814BF}" presName="childText" presStyleLbl="revTx" presStyleIdx="0" presStyleCnt="1" custScaleY="184580">
        <dgm:presLayoutVars>
          <dgm:bulletEnabled val="1"/>
        </dgm:presLayoutVars>
      </dgm:prSet>
      <dgm:spPr/>
    </dgm:pt>
  </dgm:ptLst>
  <dgm:cxnLst>
    <dgm:cxn modelId="{1AA66E02-6AB4-47E6-A7B2-964060EF0057}" type="presOf" srcId="{4A2960EE-58B6-474A-9E8F-CCEFFD8F49EE}" destId="{E73E4BE1-7CAA-4503-8CDA-00E66D0E5C9E}" srcOrd="0" destOrd="0" presId="urn:microsoft.com/office/officeart/2005/8/layout/vList2"/>
    <dgm:cxn modelId="{2F028715-38B4-4CC9-8C02-3996F49A3596}" srcId="{4809A742-879A-48A0-9BFE-300A393814BF}" destId="{6D8E8C0C-7966-434E-92A2-4F28C4F3A565}" srcOrd="1" destOrd="0" parTransId="{66C18F9C-F3D3-46D7-8012-C96082CFCF1C}" sibTransId="{14E60757-12EB-4DB6-BFC2-7287BBEA2DBE}"/>
    <dgm:cxn modelId="{6437DE33-F71E-4C3D-A375-70DD29702570}" srcId="{4809A742-879A-48A0-9BFE-300A393814BF}" destId="{73ECB4A7-D0ED-44C7-BCBC-B70DC4B0A71A}" srcOrd="0" destOrd="0" parTransId="{E878BC42-4750-4664-A9DA-AAAD684EF071}" sibTransId="{BC575B9B-5F9B-4E3C-99D4-AA1D8B459B5D}"/>
    <dgm:cxn modelId="{26ACB83E-38EE-45BE-857C-C8319F7346D0}" type="presOf" srcId="{CC2B9FB8-E11F-465A-84CB-0AF4E06712EE}" destId="{A5DF7EAA-1F81-4F14-A7C4-37168F07B871}" srcOrd="0" destOrd="0" presId="urn:microsoft.com/office/officeart/2005/8/layout/vList2"/>
    <dgm:cxn modelId="{A65DB45D-C320-45DD-9B15-2381EE4F291E}" type="presOf" srcId="{73ECB4A7-D0ED-44C7-BCBC-B70DC4B0A71A}" destId="{81318244-A86B-47FD-9392-4D4F8E370C9E}" srcOrd="0" destOrd="0" presId="urn:microsoft.com/office/officeart/2005/8/layout/vList2"/>
    <dgm:cxn modelId="{2490A862-1367-4792-9BDC-67808E654620}" srcId="{B68B3B0D-CF8B-4F29-815F-DB1337FAE59D}" destId="{4809A742-879A-48A0-9BFE-300A393814BF}" srcOrd="3" destOrd="0" parTransId="{C5DCD553-DE1D-4287-BEE8-63CE0BF1F2AE}" sibTransId="{00E14B33-2644-4C39-8558-89BECA7E9B19}"/>
    <dgm:cxn modelId="{CC028445-1A34-40DC-95C8-1720EE08A301}" type="presOf" srcId="{6A0E6666-506F-4B2E-ADD1-7A3C3943650A}" destId="{81318244-A86B-47FD-9392-4D4F8E370C9E}" srcOrd="0" destOrd="2" presId="urn:microsoft.com/office/officeart/2005/8/layout/vList2"/>
    <dgm:cxn modelId="{824E3952-9D8C-450B-A827-20AFCB07C902}" srcId="{B68B3B0D-CF8B-4F29-815F-DB1337FAE59D}" destId="{CC2B9FB8-E11F-465A-84CB-0AF4E06712EE}" srcOrd="1" destOrd="0" parTransId="{7E5721B9-9341-43AF-9C82-FCF2F4F3D8A6}" sibTransId="{241CC0D8-E30D-41BF-ABE5-411812CD50CC}"/>
    <dgm:cxn modelId="{0066E999-26B2-4EA2-B3B8-6F68AA80311D}" srcId="{B68B3B0D-CF8B-4F29-815F-DB1337FAE59D}" destId="{4A2960EE-58B6-474A-9E8F-CCEFFD8F49EE}" srcOrd="2" destOrd="0" parTransId="{12180425-7C6A-4466-A608-89083BCC8C9A}" sibTransId="{D0C0EB8C-117C-4129-95EF-C230D5A55F05}"/>
    <dgm:cxn modelId="{C42DD99B-21C7-44BF-B193-21DF54A81F65}" type="presOf" srcId="{127442F0-E3D2-49AC-B1B5-77E3496F8737}" destId="{E5D3AE7B-A4E3-49D7-AC99-C648E77A625D}" srcOrd="0" destOrd="0" presId="urn:microsoft.com/office/officeart/2005/8/layout/vList2"/>
    <dgm:cxn modelId="{BC8FD0D1-1710-4E0E-A54A-5C960979E394}" srcId="{B68B3B0D-CF8B-4F29-815F-DB1337FAE59D}" destId="{127442F0-E3D2-49AC-B1B5-77E3496F8737}" srcOrd="0" destOrd="0" parTransId="{8DE1ABCA-65EE-4E4C-8F9B-C2D7F1CA2EC1}" sibTransId="{887D425B-285B-4E26-93F3-8937309658A6}"/>
    <dgm:cxn modelId="{77F570E9-6B31-4DCD-BA7B-5F5A9F3363F8}" srcId="{4809A742-879A-48A0-9BFE-300A393814BF}" destId="{6A0E6666-506F-4B2E-ADD1-7A3C3943650A}" srcOrd="2" destOrd="0" parTransId="{E556F230-B5A9-4A87-83D2-2FE60B1CA9A3}" sibTransId="{CFF8140F-6501-47BB-B7B7-2DC3FF537147}"/>
    <dgm:cxn modelId="{A40A33ED-3753-4412-A046-408DD2730E25}" type="presOf" srcId="{6D8E8C0C-7966-434E-92A2-4F28C4F3A565}" destId="{81318244-A86B-47FD-9392-4D4F8E370C9E}" srcOrd="0" destOrd="1" presId="urn:microsoft.com/office/officeart/2005/8/layout/vList2"/>
    <dgm:cxn modelId="{92F78EFB-702F-491E-8E18-95B8FB2578B1}" type="presOf" srcId="{4809A742-879A-48A0-9BFE-300A393814BF}" destId="{9BC8DA61-6FA1-4766-B8FA-6106CF95C37A}" srcOrd="0" destOrd="0" presId="urn:microsoft.com/office/officeart/2005/8/layout/vList2"/>
    <dgm:cxn modelId="{DC4684FC-E8D1-4899-8E3E-744B7300465B}" type="presOf" srcId="{B68B3B0D-CF8B-4F29-815F-DB1337FAE59D}" destId="{7DCDAD38-774D-4539-94EB-4588B8942071}" srcOrd="0" destOrd="0" presId="urn:microsoft.com/office/officeart/2005/8/layout/vList2"/>
    <dgm:cxn modelId="{2D3C6B3E-C9D5-41AE-9F80-D1F9FD08C360}" type="presParOf" srcId="{7DCDAD38-774D-4539-94EB-4588B8942071}" destId="{E5D3AE7B-A4E3-49D7-AC99-C648E77A625D}" srcOrd="0" destOrd="0" presId="urn:microsoft.com/office/officeart/2005/8/layout/vList2"/>
    <dgm:cxn modelId="{6C6838E9-9097-4941-8CF5-08FD33118B06}" type="presParOf" srcId="{7DCDAD38-774D-4539-94EB-4588B8942071}" destId="{2181CAA7-4B5A-433D-A9C3-5CBB915B6E5D}" srcOrd="1" destOrd="0" presId="urn:microsoft.com/office/officeart/2005/8/layout/vList2"/>
    <dgm:cxn modelId="{3F24D670-BACC-49E2-9675-28EB3D213519}" type="presParOf" srcId="{7DCDAD38-774D-4539-94EB-4588B8942071}" destId="{A5DF7EAA-1F81-4F14-A7C4-37168F07B871}" srcOrd="2" destOrd="0" presId="urn:microsoft.com/office/officeart/2005/8/layout/vList2"/>
    <dgm:cxn modelId="{A294CF6A-A471-4A03-9EF7-C41FD72BC20E}" type="presParOf" srcId="{7DCDAD38-774D-4539-94EB-4588B8942071}" destId="{917FCB54-0A36-4C4B-B647-760C486F67FC}" srcOrd="3" destOrd="0" presId="urn:microsoft.com/office/officeart/2005/8/layout/vList2"/>
    <dgm:cxn modelId="{47A367BC-1874-4CD9-BDA8-D585E8A2B1C0}" type="presParOf" srcId="{7DCDAD38-774D-4539-94EB-4588B8942071}" destId="{E73E4BE1-7CAA-4503-8CDA-00E66D0E5C9E}" srcOrd="4" destOrd="0" presId="urn:microsoft.com/office/officeart/2005/8/layout/vList2"/>
    <dgm:cxn modelId="{F670FC83-288F-4A1E-BFD8-97BC3CA1355C}" type="presParOf" srcId="{7DCDAD38-774D-4539-94EB-4588B8942071}" destId="{2D82B138-9DF2-4F9D-B476-B7E691930832}" srcOrd="5" destOrd="0" presId="urn:microsoft.com/office/officeart/2005/8/layout/vList2"/>
    <dgm:cxn modelId="{5A115761-E9D2-4A62-B111-2183A95D7D73}" type="presParOf" srcId="{7DCDAD38-774D-4539-94EB-4588B8942071}" destId="{9BC8DA61-6FA1-4766-B8FA-6106CF95C37A}" srcOrd="6" destOrd="0" presId="urn:microsoft.com/office/officeart/2005/8/layout/vList2"/>
    <dgm:cxn modelId="{3129BC63-5BAC-422A-A3D0-AC0D347AFC38}" type="presParOf" srcId="{7DCDAD38-774D-4539-94EB-4588B8942071}" destId="{81318244-A86B-47FD-9392-4D4F8E370C9E}"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99EA2-5E6C-47E7-B424-01B9D2D8D7E2}">
      <dsp:nvSpPr>
        <dsp:cNvPr id="0" name=""/>
        <dsp:cNvSpPr/>
      </dsp:nvSpPr>
      <dsp:spPr>
        <a:xfrm>
          <a:off x="0" y="119586"/>
          <a:ext cx="10582835" cy="7861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b="1" kern="1200"/>
            <a:t>INTRODUCTION</a:t>
          </a:r>
          <a:endParaRPr lang="en-IN" sz="2000" kern="1200"/>
        </a:p>
      </dsp:txBody>
      <dsp:txXfrm>
        <a:off x="38374" y="157960"/>
        <a:ext cx="10506087" cy="709352"/>
      </dsp:txXfrm>
    </dsp:sp>
    <dsp:sp modelId="{A759B44B-BAFF-4BDE-B3DB-85448550C236}">
      <dsp:nvSpPr>
        <dsp:cNvPr id="0" name=""/>
        <dsp:cNvSpPr/>
      </dsp:nvSpPr>
      <dsp:spPr>
        <a:xfrm>
          <a:off x="0" y="963286"/>
          <a:ext cx="10582835" cy="745875"/>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a:t>1)India's population crossing 1.3 billion in 2016.</a:t>
          </a:r>
        </a:p>
      </dsp:txBody>
      <dsp:txXfrm>
        <a:off x="36411" y="999697"/>
        <a:ext cx="10510013" cy="673053"/>
      </dsp:txXfrm>
    </dsp:sp>
    <dsp:sp modelId="{307118AA-93EC-4091-9453-3CFDFDA822F9}">
      <dsp:nvSpPr>
        <dsp:cNvPr id="0" name=""/>
        <dsp:cNvSpPr/>
      </dsp:nvSpPr>
      <dsp:spPr>
        <a:xfrm>
          <a:off x="0" y="1766761"/>
          <a:ext cx="10582835" cy="745875"/>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a:t>2)So balance between the optimum population growth and a healthy of nation is far to be achieved.</a:t>
          </a:r>
        </a:p>
      </dsp:txBody>
      <dsp:txXfrm>
        <a:off x="36411" y="1803172"/>
        <a:ext cx="10510013" cy="673053"/>
      </dsp:txXfrm>
    </dsp:sp>
    <dsp:sp modelId="{CD1E4501-4253-4122-A85E-69DA9C8B5C5D}">
      <dsp:nvSpPr>
        <dsp:cNvPr id="0" name=""/>
        <dsp:cNvSpPr/>
      </dsp:nvSpPr>
      <dsp:spPr>
        <a:xfrm>
          <a:off x="0" y="2570236"/>
          <a:ext cx="10582835" cy="745875"/>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a:t>3)The rising population need for increased agricultural production</a:t>
          </a:r>
        </a:p>
      </dsp:txBody>
      <dsp:txXfrm>
        <a:off x="36411" y="2606647"/>
        <a:ext cx="10510013" cy="673053"/>
      </dsp:txXfrm>
    </dsp:sp>
    <dsp:sp modelId="{A4A1B464-E15C-4E5A-84E7-E9AA41B46B5A}">
      <dsp:nvSpPr>
        <dsp:cNvPr id="0" name=""/>
        <dsp:cNvSpPr/>
      </dsp:nvSpPr>
      <dsp:spPr>
        <a:xfrm>
          <a:off x="0" y="3373711"/>
          <a:ext cx="10582835" cy="745875"/>
        </a:xfrm>
        <a:prstGeom prst="round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a:t>4)Irrigated agriculture has been important source increased agricultural production</a:t>
          </a:r>
        </a:p>
      </dsp:txBody>
      <dsp:txXfrm>
        <a:off x="36411" y="3410122"/>
        <a:ext cx="10510013" cy="673053"/>
      </dsp:txXfrm>
    </dsp:sp>
    <dsp:sp modelId="{41A2CA11-2B26-4800-AD51-33D1F5761D29}">
      <dsp:nvSpPr>
        <dsp:cNvPr id="0" name=""/>
        <dsp:cNvSpPr/>
      </dsp:nvSpPr>
      <dsp:spPr>
        <a:xfrm>
          <a:off x="0" y="4177186"/>
          <a:ext cx="10582835" cy="745875"/>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a:t>5) "IOT based smart irrigation system" is for to create an IOT base automated irrigation mechanism which turns the pumping motor ON and OFF pass command through IOT platform.</a:t>
          </a:r>
        </a:p>
      </dsp:txBody>
      <dsp:txXfrm>
        <a:off x="36411" y="4213597"/>
        <a:ext cx="10510013" cy="6730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7A0709-2B1F-44D2-960E-018B53FE0BEA}">
      <dsp:nvSpPr>
        <dsp:cNvPr id="0" name=""/>
        <dsp:cNvSpPr/>
      </dsp:nvSpPr>
      <dsp:spPr>
        <a:xfrm>
          <a:off x="0" y="362816"/>
          <a:ext cx="10539131" cy="104832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dirty="0"/>
            <a:t>1)The Internet of Things (IoT) is the inter-networking of "physical devices" also referred to as "connected devices" and "smart devices“</a:t>
          </a:r>
        </a:p>
      </dsp:txBody>
      <dsp:txXfrm>
        <a:off x="51175" y="413991"/>
        <a:ext cx="10436781" cy="945970"/>
      </dsp:txXfrm>
    </dsp:sp>
    <dsp:sp modelId="{5440778F-09C4-47E4-BAE2-F827F20CE615}">
      <dsp:nvSpPr>
        <dsp:cNvPr id="0" name=""/>
        <dsp:cNvSpPr/>
      </dsp:nvSpPr>
      <dsp:spPr>
        <a:xfrm>
          <a:off x="0" y="1491776"/>
          <a:ext cx="10539131" cy="1048320"/>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a:t>2) Sometimes referred to as the Internet of Everything (loE) and Machine to Machine (M2M) communicating.</a:t>
          </a:r>
        </a:p>
      </dsp:txBody>
      <dsp:txXfrm>
        <a:off x="51175" y="1542951"/>
        <a:ext cx="10436781" cy="945970"/>
      </dsp:txXfrm>
    </dsp:sp>
    <dsp:sp modelId="{E6FED9C8-EADE-4F87-AAA0-268BB46BA4E3}">
      <dsp:nvSpPr>
        <dsp:cNvPr id="0" name=""/>
        <dsp:cNvSpPr/>
      </dsp:nvSpPr>
      <dsp:spPr>
        <a:xfrm>
          <a:off x="0" y="2620736"/>
          <a:ext cx="10539131" cy="1048320"/>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a:t>3)IOT is expected to offer advanced connectivity of devices, systems, and services that covers a variety of protocols, domains, and applications</a:t>
          </a:r>
        </a:p>
      </dsp:txBody>
      <dsp:txXfrm>
        <a:off x="51175" y="2671911"/>
        <a:ext cx="10436781" cy="9459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B86FAA-1A73-4BB6-9A2A-ECB051A57D69}">
      <dsp:nvSpPr>
        <dsp:cNvPr id="0" name=""/>
        <dsp:cNvSpPr/>
      </dsp:nvSpPr>
      <dsp:spPr>
        <a:xfrm>
          <a:off x="0" y="13867"/>
          <a:ext cx="10475260" cy="220077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IN" sz="3300" kern="1200" dirty="0"/>
            <a:t>1) A device comprising of some sensor and microcontroller is programmed for operating motor in such a way that when soil moisture goes down motor get on automatically, and after reaching a limit it gets off.</a:t>
          </a:r>
        </a:p>
      </dsp:txBody>
      <dsp:txXfrm>
        <a:off x="107433" y="121300"/>
        <a:ext cx="10260394" cy="1985904"/>
      </dsp:txXfrm>
    </dsp:sp>
    <dsp:sp modelId="{49DAFD61-4885-4B7C-A3D0-3B238D8D1885}">
      <dsp:nvSpPr>
        <dsp:cNvPr id="0" name=""/>
        <dsp:cNvSpPr/>
      </dsp:nvSpPr>
      <dsp:spPr>
        <a:xfrm>
          <a:off x="0" y="2309677"/>
          <a:ext cx="10475260" cy="220077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IN" sz="3300" kern="1200" dirty="0"/>
            <a:t>2) Now a days there is a huge shortage of water, many places in India facing problem, this system could be helpful as it save water comparing to traditional way.</a:t>
          </a:r>
        </a:p>
      </dsp:txBody>
      <dsp:txXfrm>
        <a:off x="107433" y="2417110"/>
        <a:ext cx="10260394" cy="198590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5E8E0B-6224-464B-BF99-7E9046ACA9B2}">
      <dsp:nvSpPr>
        <dsp:cNvPr id="0" name=""/>
        <dsp:cNvSpPr/>
      </dsp:nvSpPr>
      <dsp:spPr>
        <a:xfrm>
          <a:off x="0" y="559746"/>
          <a:ext cx="10824882" cy="133848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a:t>1)In this project I have made a working prototype model, using   home gateway, sensor, relay module and motor, the programming is done on cisco packetTracer. All the system is integrated in such a way that it monitors water levels as well</a:t>
          </a:r>
        </a:p>
      </dsp:txBody>
      <dsp:txXfrm>
        <a:off x="65339" y="625085"/>
        <a:ext cx="10694204" cy="1207802"/>
      </dsp:txXfrm>
    </dsp:sp>
    <dsp:sp modelId="{58991A4C-E046-42AD-A780-C4F67A5B3AE1}">
      <dsp:nvSpPr>
        <dsp:cNvPr id="0" name=""/>
        <dsp:cNvSpPr/>
      </dsp:nvSpPr>
      <dsp:spPr>
        <a:xfrm>
          <a:off x="0" y="1973106"/>
          <a:ext cx="10824882" cy="1338480"/>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a:t>2)</a:t>
          </a:r>
          <a:r>
            <a:rPr lang="en-US" sz="2600" kern="1200"/>
            <a:t> The water in soil (or) field is sensed by sensor node and the sensed data is sent to microcontroller node through wireless networking .the limits we set in sensor as it works when the water level is less than 5 .</a:t>
          </a:r>
          <a:endParaRPr lang="en-IN" sz="2600" kern="1200"/>
        </a:p>
      </dsp:txBody>
      <dsp:txXfrm>
        <a:off x="65339" y="2038445"/>
        <a:ext cx="10694204" cy="1207802"/>
      </dsp:txXfrm>
    </dsp:sp>
    <dsp:sp modelId="{C231E9B8-F321-477D-8E9D-4DFF1FEBD4AD}">
      <dsp:nvSpPr>
        <dsp:cNvPr id="0" name=""/>
        <dsp:cNvSpPr/>
      </dsp:nvSpPr>
      <dsp:spPr>
        <a:xfrm>
          <a:off x="0" y="3386467"/>
          <a:ext cx="10824882" cy="1338480"/>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3) In comparisons after monitoring for alternate 4 days in traditional way and smart irrigation we analysed the reduction of water wastage was nearly 33% compared to traditional way.</a:t>
          </a:r>
          <a:endParaRPr lang="en-IN" sz="2600" kern="1200"/>
        </a:p>
      </dsp:txBody>
      <dsp:txXfrm>
        <a:off x="65339" y="3451806"/>
        <a:ext cx="10694204" cy="12078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D3AE7B-A4E3-49D7-AC99-C648E77A625D}">
      <dsp:nvSpPr>
        <dsp:cNvPr id="0" name=""/>
        <dsp:cNvSpPr/>
      </dsp:nvSpPr>
      <dsp:spPr>
        <a:xfrm>
          <a:off x="0" y="59310"/>
          <a:ext cx="10609731" cy="745875"/>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a:t>SOFTWARE REQUIRED :  </a:t>
          </a:r>
        </a:p>
      </dsp:txBody>
      <dsp:txXfrm>
        <a:off x="36411" y="95721"/>
        <a:ext cx="10536909" cy="673053"/>
      </dsp:txXfrm>
    </dsp:sp>
    <dsp:sp modelId="{A5DF7EAA-1F81-4F14-A7C4-37168F07B871}">
      <dsp:nvSpPr>
        <dsp:cNvPr id="0" name=""/>
        <dsp:cNvSpPr/>
      </dsp:nvSpPr>
      <dsp:spPr>
        <a:xfrm>
          <a:off x="0" y="849338"/>
          <a:ext cx="10609731" cy="745875"/>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a:t>1)Packet Tracer is a cross-platform visual simulation tool designed by Cisco Systems that allows users to create network topologies and imitate modern computer networks</a:t>
          </a:r>
        </a:p>
      </dsp:txBody>
      <dsp:txXfrm>
        <a:off x="36411" y="885749"/>
        <a:ext cx="10536909" cy="673053"/>
      </dsp:txXfrm>
    </dsp:sp>
    <dsp:sp modelId="{E73E4BE1-7CAA-4503-8CDA-00E66D0E5C9E}">
      <dsp:nvSpPr>
        <dsp:cNvPr id="0" name=""/>
        <dsp:cNvSpPr/>
      </dsp:nvSpPr>
      <dsp:spPr>
        <a:xfrm>
          <a:off x="0" y="1652813"/>
          <a:ext cx="10609731" cy="745875"/>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a:t>2)</a:t>
          </a:r>
          <a:r>
            <a:rPr lang="en-US" sz="2000" kern="1200"/>
            <a:t> Cloud website: the cloud website which is used is Thing Speak. The farmer can see all the data updates on this site, by just clicking the channel link. Details can be seen on</a:t>
          </a:r>
          <a:endParaRPr lang="en-IN" sz="2000" kern="1200"/>
        </a:p>
      </dsp:txBody>
      <dsp:txXfrm>
        <a:off x="36411" y="1689224"/>
        <a:ext cx="10536909" cy="673053"/>
      </dsp:txXfrm>
    </dsp:sp>
    <dsp:sp modelId="{9BC8DA61-6FA1-4766-B8FA-6106CF95C37A}">
      <dsp:nvSpPr>
        <dsp:cNvPr id="0" name=""/>
        <dsp:cNvSpPr/>
      </dsp:nvSpPr>
      <dsp:spPr>
        <a:xfrm>
          <a:off x="0" y="2456288"/>
          <a:ext cx="10609731" cy="745875"/>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3)HARDWARE USED : </a:t>
          </a:r>
          <a:endParaRPr lang="en-IN" sz="2000" kern="1200"/>
        </a:p>
      </dsp:txBody>
      <dsp:txXfrm>
        <a:off x="36411" y="2492699"/>
        <a:ext cx="10536909" cy="673053"/>
      </dsp:txXfrm>
    </dsp:sp>
    <dsp:sp modelId="{81318244-A86B-47FD-9392-4D4F8E370C9E}">
      <dsp:nvSpPr>
        <dsp:cNvPr id="0" name=""/>
        <dsp:cNvSpPr/>
      </dsp:nvSpPr>
      <dsp:spPr>
        <a:xfrm>
          <a:off x="0" y="3202163"/>
          <a:ext cx="10609731" cy="2177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6859"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HOME GATEWAY - The cisco packet tracer interface provides inbuilt devices to be added in the network.     The first step is to select home gateway device from the network devices. To authenticate and validate the wireless connection, we also can configure home gateway with WEP/WPA-PSK /WPA2 protocols</a:t>
          </a:r>
          <a:endParaRPr lang="en-IN" sz="1600" kern="1200" dirty="0"/>
        </a:p>
        <a:p>
          <a:pPr marL="171450" lvl="1" indent="-171450" algn="l" defTabSz="711200">
            <a:lnSpc>
              <a:spcPct val="90000"/>
            </a:lnSpc>
            <a:spcBef>
              <a:spcPct val="0"/>
            </a:spcBef>
            <a:spcAft>
              <a:spcPct val="20000"/>
            </a:spcAft>
            <a:buChar char="•"/>
          </a:pPr>
          <a:r>
            <a:rPr lang="en-US" sz="1600" kern="1200" dirty="0"/>
            <a:t>Water level monitor - Used to detect water level of home environment</a:t>
          </a:r>
          <a:endParaRPr lang="en-IN" sz="1600" kern="1200" dirty="0"/>
        </a:p>
        <a:p>
          <a:pPr marL="171450" lvl="1" indent="-171450" algn="l" defTabSz="711200">
            <a:lnSpc>
              <a:spcPct val="90000"/>
            </a:lnSpc>
            <a:spcBef>
              <a:spcPct val="0"/>
            </a:spcBef>
            <a:spcAft>
              <a:spcPct val="20000"/>
            </a:spcAft>
            <a:buChar char="•"/>
          </a:pPr>
          <a:r>
            <a:rPr lang="en-US" sz="1600" kern="1200" dirty="0"/>
            <a:t>Lawn sprinkler - Used to sprinkler based on water level of the environment</a:t>
          </a:r>
          <a:endParaRPr lang="en-IN" sz="1600" kern="1200" dirty="0"/>
        </a:p>
      </dsp:txBody>
      <dsp:txXfrm>
        <a:off x="0" y="3202163"/>
        <a:ext cx="10609731" cy="217785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8FD0340F-29DE-4718-9830-988A80F16486}" type="datetimeFigureOut">
              <a:rPr lang="en-IN" smtClean="0"/>
              <a:t>23-11-2021</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53ED3C81-C575-446F-9AFF-C980E4F3B9A6}"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4833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FD0340F-29DE-4718-9830-988A80F16486}" type="datetimeFigureOut">
              <a:rPr lang="en-IN" smtClean="0"/>
              <a:t>23-11-2021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3ED3C81-C575-446F-9AFF-C980E4F3B9A6}" type="slidenum">
              <a:rPr lang="en-IN" smtClean="0"/>
              <a:t>‹#›</a:t>
            </a:fld>
            <a:endParaRPr lang="en-IN"/>
          </a:p>
        </p:txBody>
      </p:sp>
    </p:spTree>
    <p:extLst>
      <p:ext uri="{BB962C8B-B14F-4D97-AF65-F5344CB8AC3E}">
        <p14:creationId xmlns:p14="http://schemas.microsoft.com/office/powerpoint/2010/main" val="3003808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D0340F-29DE-4718-9830-988A80F16486}" type="datetimeFigureOut">
              <a:rPr lang="en-IN" smtClean="0"/>
              <a:t>23-11-2021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ED3C81-C575-446F-9AFF-C980E4F3B9A6}"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45376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D0340F-29DE-4718-9830-988A80F16486}" type="datetimeFigureOut">
              <a:rPr lang="en-IN" smtClean="0"/>
              <a:t>23-11-2021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ED3C81-C575-446F-9AFF-C980E4F3B9A6}"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3833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D0340F-29DE-4718-9830-988A80F16486}" type="datetimeFigureOut">
              <a:rPr lang="en-IN" smtClean="0"/>
              <a:t>23-11-2021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ED3C81-C575-446F-9AFF-C980E4F3B9A6}" type="slidenum">
              <a:rPr lang="en-IN" smtClean="0"/>
              <a:t>‹#›</a:t>
            </a:fld>
            <a:endParaRPr lang="en-IN"/>
          </a:p>
        </p:txBody>
      </p:sp>
    </p:spTree>
    <p:extLst>
      <p:ext uri="{BB962C8B-B14F-4D97-AF65-F5344CB8AC3E}">
        <p14:creationId xmlns:p14="http://schemas.microsoft.com/office/powerpoint/2010/main" val="19748648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D0340F-29DE-4718-9830-988A80F16486}" type="datetimeFigureOut">
              <a:rPr lang="en-IN" smtClean="0"/>
              <a:t>23-11-2021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ED3C81-C575-446F-9AFF-C980E4F3B9A6}"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20275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D0340F-29DE-4718-9830-988A80F16486}" type="datetimeFigureOut">
              <a:rPr lang="en-IN" smtClean="0"/>
              <a:t>23-11-2021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ED3C81-C575-446F-9AFF-C980E4F3B9A6}"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76687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D0340F-29DE-4718-9830-988A80F16486}" type="datetimeFigureOut">
              <a:rPr lang="en-IN" smtClean="0"/>
              <a:t>23-11-2021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ED3C81-C575-446F-9AFF-C980E4F3B9A6}"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5373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D0340F-29DE-4718-9830-988A80F16486}" type="datetimeFigureOut">
              <a:rPr lang="en-IN" smtClean="0"/>
              <a:t>23-11-2021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ED3C81-C575-446F-9AFF-C980E4F3B9A6}"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6144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D0340F-29DE-4718-9830-988A80F16486}" type="datetimeFigureOut">
              <a:rPr lang="en-IN" smtClean="0"/>
              <a:t>23-11-2021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ED3C81-C575-446F-9AFF-C980E4F3B9A6}" type="slidenum">
              <a:rPr lang="en-IN" smtClean="0"/>
              <a:t>‹#›</a:t>
            </a:fld>
            <a:endParaRPr lang="en-IN"/>
          </a:p>
        </p:txBody>
      </p:sp>
    </p:spTree>
    <p:extLst>
      <p:ext uri="{BB962C8B-B14F-4D97-AF65-F5344CB8AC3E}">
        <p14:creationId xmlns:p14="http://schemas.microsoft.com/office/powerpoint/2010/main" val="4236711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D0340F-29DE-4718-9830-988A80F16486}" type="datetimeFigureOut">
              <a:rPr lang="en-IN" smtClean="0"/>
              <a:t>23-11-2021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ED3C81-C575-446F-9AFF-C980E4F3B9A6}"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9435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FD0340F-29DE-4718-9830-988A80F16486}" type="datetimeFigureOut">
              <a:rPr lang="en-IN" smtClean="0"/>
              <a:t>23-11-2021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3ED3C81-C575-446F-9AFF-C980E4F3B9A6}" type="slidenum">
              <a:rPr lang="en-IN" smtClean="0"/>
              <a:t>‹#›</a:t>
            </a:fld>
            <a:endParaRPr lang="en-IN"/>
          </a:p>
        </p:txBody>
      </p:sp>
    </p:spTree>
    <p:extLst>
      <p:ext uri="{BB962C8B-B14F-4D97-AF65-F5344CB8AC3E}">
        <p14:creationId xmlns:p14="http://schemas.microsoft.com/office/powerpoint/2010/main" val="855252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FD0340F-29DE-4718-9830-988A80F16486}" type="datetimeFigureOut">
              <a:rPr lang="en-IN" smtClean="0"/>
              <a:t>23-11-2021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3ED3C81-C575-446F-9AFF-C980E4F3B9A6}"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4189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FD0340F-29DE-4718-9830-988A80F16486}" type="datetimeFigureOut">
              <a:rPr lang="en-IN" smtClean="0"/>
              <a:t>23-11-2021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3ED3C81-C575-446F-9AFF-C980E4F3B9A6}"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8935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D0340F-29DE-4718-9830-988A80F16486}" type="datetimeFigureOut">
              <a:rPr lang="en-IN" smtClean="0"/>
              <a:t>23-11-2021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3ED3C81-C575-446F-9AFF-C980E4F3B9A6}" type="slidenum">
              <a:rPr lang="en-IN" smtClean="0"/>
              <a:t>‹#›</a:t>
            </a:fld>
            <a:endParaRPr lang="en-IN"/>
          </a:p>
        </p:txBody>
      </p:sp>
    </p:spTree>
    <p:extLst>
      <p:ext uri="{BB962C8B-B14F-4D97-AF65-F5344CB8AC3E}">
        <p14:creationId xmlns:p14="http://schemas.microsoft.com/office/powerpoint/2010/main" val="36063059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FD0340F-29DE-4718-9830-988A80F16486}" type="datetimeFigureOut">
              <a:rPr lang="en-IN" smtClean="0"/>
              <a:t>23-11-2021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3ED3C81-C575-446F-9AFF-C980E4F3B9A6}"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4287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FD0340F-29DE-4718-9830-988A80F16486}" type="datetimeFigureOut">
              <a:rPr lang="en-IN" smtClean="0"/>
              <a:t>23-11-2021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3ED3C81-C575-446F-9AFF-C980E4F3B9A6}" type="slidenum">
              <a:rPr lang="en-IN" smtClean="0"/>
              <a:t>‹#›</a:t>
            </a:fld>
            <a:endParaRPr lang="en-IN"/>
          </a:p>
        </p:txBody>
      </p:sp>
    </p:spTree>
    <p:extLst>
      <p:ext uri="{BB962C8B-B14F-4D97-AF65-F5344CB8AC3E}">
        <p14:creationId xmlns:p14="http://schemas.microsoft.com/office/powerpoint/2010/main" val="1581775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FD0340F-29DE-4718-9830-988A80F16486}" type="datetimeFigureOut">
              <a:rPr lang="en-IN" smtClean="0"/>
              <a:t>23-11-2021</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3ED3C81-C575-446F-9AFF-C980E4F3B9A6}" type="slidenum">
              <a:rPr lang="en-IN" smtClean="0"/>
              <a:t>‹#›</a:t>
            </a:fld>
            <a:endParaRPr lang="en-IN"/>
          </a:p>
        </p:txBody>
      </p:sp>
    </p:spTree>
    <p:extLst>
      <p:ext uri="{BB962C8B-B14F-4D97-AF65-F5344CB8AC3E}">
        <p14:creationId xmlns:p14="http://schemas.microsoft.com/office/powerpoint/2010/main" val="86269767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B5C70-3964-46A5-8A39-F3209FE9001B}"/>
              </a:ext>
            </a:extLst>
          </p:cNvPr>
          <p:cNvSpPr>
            <a:spLocks noGrp="1"/>
          </p:cNvSpPr>
          <p:nvPr>
            <p:ph type="ctrTitle"/>
          </p:nvPr>
        </p:nvSpPr>
        <p:spPr/>
        <p:txBody>
          <a:bodyPr/>
          <a:lstStyle/>
          <a:p>
            <a:r>
              <a:rPr lang="en-IN" dirty="0"/>
              <a:t>SMART FARMING SYSTEM</a:t>
            </a:r>
          </a:p>
        </p:txBody>
      </p:sp>
      <p:sp>
        <p:nvSpPr>
          <p:cNvPr id="3" name="Subtitle 2">
            <a:extLst>
              <a:ext uri="{FF2B5EF4-FFF2-40B4-BE49-F238E27FC236}">
                <a16:creationId xmlns:a16="http://schemas.microsoft.com/office/drawing/2014/main" id="{B8A704C8-E877-4545-87C7-FDFC0CD9970D}"/>
              </a:ext>
            </a:extLst>
          </p:cNvPr>
          <p:cNvSpPr>
            <a:spLocks noGrp="1"/>
          </p:cNvSpPr>
          <p:nvPr>
            <p:ph type="subTitle" idx="1"/>
          </p:nvPr>
        </p:nvSpPr>
        <p:spPr/>
        <p:txBody>
          <a:bodyPr/>
          <a:lstStyle/>
          <a:p>
            <a:r>
              <a:rPr lang="en-IN" dirty="0"/>
              <a:t>N SAI  JAGADEESH (RA1911029010075)</a:t>
            </a:r>
          </a:p>
          <a:p>
            <a:r>
              <a:rPr lang="en-IN" dirty="0"/>
              <a:t>  P V S </a:t>
            </a:r>
            <a:r>
              <a:rPr lang="en-IN" dirty="0" err="1"/>
              <a:t>S</a:t>
            </a:r>
            <a:r>
              <a:rPr lang="en-IN" dirty="0"/>
              <a:t> POOJITH (RA1911029010098)</a:t>
            </a:r>
          </a:p>
        </p:txBody>
      </p:sp>
    </p:spTree>
    <p:extLst>
      <p:ext uri="{BB962C8B-B14F-4D97-AF65-F5344CB8AC3E}">
        <p14:creationId xmlns:p14="http://schemas.microsoft.com/office/powerpoint/2010/main" val="3186421942"/>
      </p:ext>
    </p:extLst>
  </p:cSld>
  <p:clrMapOvr>
    <a:masterClrMapping/>
  </p:clrMapOvr>
  <mc:AlternateContent xmlns:mc="http://schemas.openxmlformats.org/markup-compatibility/2006">
    <mc:Choice xmlns:p14="http://schemas.microsoft.com/office/powerpoint/2010/main" Requires="p14">
      <p:transition spd="slow" p14:dur="800">
        <p:diamond/>
      </p:transition>
    </mc:Choice>
    <mc:Fallback>
      <p:transition spd="slow">
        <p:diamond/>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2C3A784-CB00-4CCE-9C9C-488062B5A367}"/>
              </a:ext>
            </a:extLst>
          </p:cNvPr>
          <p:cNvSpPr txBox="1"/>
          <p:nvPr/>
        </p:nvSpPr>
        <p:spPr>
          <a:xfrm>
            <a:off x="4225739" y="869593"/>
            <a:ext cx="6111688" cy="646331"/>
          </a:xfrm>
          <a:prstGeom prst="rect">
            <a:avLst/>
          </a:prstGeom>
          <a:noFill/>
        </p:spPr>
        <p:txBody>
          <a:bodyPr wrap="square">
            <a:spAutoFit/>
          </a:bodyPr>
          <a:lstStyle/>
          <a:p>
            <a:r>
              <a:rPr lang="en-IN" sz="3600" b="1" dirty="0"/>
              <a:t>SPRINKLER</a:t>
            </a:r>
          </a:p>
        </p:txBody>
      </p:sp>
      <p:pic>
        <p:nvPicPr>
          <p:cNvPr id="7" name="Picture 6">
            <a:extLst>
              <a:ext uri="{FF2B5EF4-FFF2-40B4-BE49-F238E27FC236}">
                <a16:creationId xmlns:a16="http://schemas.microsoft.com/office/drawing/2014/main" id="{9CF0830D-606D-426D-B005-08674FA38737}"/>
              </a:ext>
            </a:extLst>
          </p:cNvPr>
          <p:cNvPicPr>
            <a:picLocks noChangeAspect="1"/>
          </p:cNvPicPr>
          <p:nvPr/>
        </p:nvPicPr>
        <p:blipFill rotWithShape="1">
          <a:blip r:embed="rId2"/>
          <a:srcRect l="16654" t="8627" r="16949" b="15543"/>
          <a:stretch/>
        </p:blipFill>
        <p:spPr>
          <a:xfrm>
            <a:off x="2635624" y="1712242"/>
            <a:ext cx="6656407" cy="4276165"/>
          </a:xfrm>
          <a:prstGeom prst="rect">
            <a:avLst/>
          </a:prstGeom>
        </p:spPr>
      </p:pic>
    </p:spTree>
    <p:extLst>
      <p:ext uri="{BB962C8B-B14F-4D97-AF65-F5344CB8AC3E}">
        <p14:creationId xmlns:p14="http://schemas.microsoft.com/office/powerpoint/2010/main" val="3577003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E56645-1718-49A6-B705-A6BE9521A243}"/>
              </a:ext>
            </a:extLst>
          </p:cNvPr>
          <p:cNvSpPr txBox="1"/>
          <p:nvPr/>
        </p:nvSpPr>
        <p:spPr>
          <a:xfrm>
            <a:off x="777688" y="806825"/>
            <a:ext cx="10636623" cy="4955203"/>
          </a:xfrm>
          <a:prstGeom prst="rect">
            <a:avLst/>
          </a:prstGeom>
          <a:noFill/>
        </p:spPr>
        <p:txBody>
          <a:bodyPr wrap="square">
            <a:spAutoFit/>
          </a:bodyPr>
          <a:lstStyle/>
          <a:p>
            <a:r>
              <a:rPr lang="en-IN" sz="2800" b="1" dirty="0"/>
              <a:t>                                 Lawn Sprinkler(specification)</a:t>
            </a:r>
          </a:p>
          <a:p>
            <a:r>
              <a:rPr lang="en-IN" dirty="0"/>
              <a:t>A Sprinkler for </a:t>
            </a:r>
            <a:r>
              <a:rPr lang="en-IN" dirty="0" err="1"/>
              <a:t>Lawn.Features</a:t>
            </a:r>
            <a:r>
              <a:rPr lang="en-IN" dirty="0"/>
              <a:t>:</a:t>
            </a:r>
          </a:p>
          <a:p>
            <a:r>
              <a:rPr lang="en-IN" dirty="0"/>
              <a:t>Registration Server Compatible</a:t>
            </a:r>
          </a:p>
          <a:p>
            <a:r>
              <a:rPr lang="en-IN" dirty="0"/>
              <a:t>Raises the water level</a:t>
            </a:r>
          </a:p>
          <a:p>
            <a:r>
              <a:rPr lang="en-IN" dirty="0"/>
              <a:t>Usage:</a:t>
            </a:r>
          </a:p>
          <a:p>
            <a:r>
              <a:rPr lang="en-IN" dirty="0"/>
              <a:t>N/A</a:t>
            </a:r>
          </a:p>
          <a:p>
            <a:r>
              <a:rPr lang="en-IN" dirty="0"/>
              <a:t>Direct Control:</a:t>
            </a:r>
          </a:p>
          <a:p>
            <a:r>
              <a:rPr lang="en-IN" dirty="0"/>
              <a:t>ALT-Click to interact</a:t>
            </a:r>
          </a:p>
          <a:p>
            <a:r>
              <a:rPr lang="en-IN" dirty="0"/>
              <a:t> Local Control:</a:t>
            </a:r>
          </a:p>
          <a:p>
            <a:r>
              <a:rPr lang="en-IN" dirty="0"/>
              <a:t>Connect device to MCU/SBC/Thing. Use the "</a:t>
            </a:r>
            <a:r>
              <a:rPr lang="en-IN" dirty="0" err="1"/>
              <a:t>customWrite</a:t>
            </a:r>
            <a:r>
              <a:rPr lang="en-IN" dirty="0"/>
              <a:t>" API per Data Specifications</a:t>
            </a:r>
          </a:p>
          <a:p>
            <a:r>
              <a:rPr lang="en-IN" dirty="0"/>
              <a:t>.Remote Control</a:t>
            </a:r>
          </a:p>
          <a:p>
            <a:r>
              <a:rPr lang="en-IN" dirty="0"/>
              <a:t>:Connect device to Registration Server using Config Tab</a:t>
            </a:r>
          </a:p>
          <a:p>
            <a:r>
              <a:rPr lang="en-IN" dirty="0"/>
              <a:t>Data Specifications:</a:t>
            </a:r>
          </a:p>
          <a:p>
            <a:r>
              <a:rPr lang="en-IN" dirty="0"/>
              <a:t>Input Slot: </a:t>
            </a:r>
          </a:p>
          <a:p>
            <a:r>
              <a:rPr lang="en-IN" dirty="0"/>
              <a:t>D0Message</a:t>
            </a:r>
          </a:p>
          <a:p>
            <a:r>
              <a:rPr lang="en-IN" dirty="0"/>
              <a:t> Format: [state]state: 0 = off, 1 = on</a:t>
            </a:r>
          </a:p>
          <a:p>
            <a:r>
              <a:rPr lang="en-IN" dirty="0" err="1"/>
              <a:t>Example:Look</a:t>
            </a:r>
            <a:r>
              <a:rPr lang="en-IN" dirty="0"/>
              <a:t> for IoT sample named </a:t>
            </a:r>
            <a:r>
              <a:rPr lang="en-IN" dirty="0" err="1"/>
              <a:t>lawn_sprinkler.pkt</a:t>
            </a:r>
            <a:r>
              <a:rPr lang="en-IN" dirty="0"/>
              <a:t>.</a:t>
            </a:r>
          </a:p>
        </p:txBody>
      </p:sp>
    </p:spTree>
    <p:extLst>
      <p:ext uri="{BB962C8B-B14F-4D97-AF65-F5344CB8AC3E}">
        <p14:creationId xmlns:p14="http://schemas.microsoft.com/office/powerpoint/2010/main" val="953642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B57D43-4FE3-4BF1-AF26-9D4F91613956}"/>
              </a:ext>
            </a:extLst>
          </p:cNvPr>
          <p:cNvSpPr txBox="1"/>
          <p:nvPr/>
        </p:nvSpPr>
        <p:spPr>
          <a:xfrm>
            <a:off x="2998694" y="823864"/>
            <a:ext cx="7661462" cy="461665"/>
          </a:xfrm>
          <a:prstGeom prst="rect">
            <a:avLst/>
          </a:prstGeom>
          <a:noFill/>
        </p:spPr>
        <p:txBody>
          <a:bodyPr wrap="square">
            <a:spAutoFit/>
          </a:bodyPr>
          <a:lstStyle/>
          <a:p>
            <a:r>
              <a:rPr lang="en-IN" sz="2400" b="1" dirty="0"/>
              <a:t>CELLPHONE AND ITS CONFIGURATION</a:t>
            </a:r>
          </a:p>
        </p:txBody>
      </p:sp>
      <p:pic>
        <p:nvPicPr>
          <p:cNvPr id="5" name="Picture 4">
            <a:extLst>
              <a:ext uri="{FF2B5EF4-FFF2-40B4-BE49-F238E27FC236}">
                <a16:creationId xmlns:a16="http://schemas.microsoft.com/office/drawing/2014/main" id="{60FB6340-DFFC-4FF2-9280-CAE907FF46C9}"/>
              </a:ext>
            </a:extLst>
          </p:cNvPr>
          <p:cNvPicPr>
            <a:picLocks noChangeAspect="1"/>
          </p:cNvPicPr>
          <p:nvPr/>
        </p:nvPicPr>
        <p:blipFill rotWithShape="1">
          <a:blip r:embed="rId2"/>
          <a:srcRect l="57022" t="13137" r="6802" b="23137"/>
          <a:stretch/>
        </p:blipFill>
        <p:spPr>
          <a:xfrm>
            <a:off x="2485465" y="1556263"/>
            <a:ext cx="7221070" cy="4683171"/>
          </a:xfrm>
          <a:prstGeom prst="rect">
            <a:avLst/>
          </a:prstGeom>
        </p:spPr>
      </p:pic>
    </p:spTree>
    <p:extLst>
      <p:ext uri="{BB962C8B-B14F-4D97-AF65-F5344CB8AC3E}">
        <p14:creationId xmlns:p14="http://schemas.microsoft.com/office/powerpoint/2010/main" val="2812437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00ACAD-AE84-422A-9856-28E34EB44BCB}"/>
              </a:ext>
            </a:extLst>
          </p:cNvPr>
          <p:cNvSpPr txBox="1"/>
          <p:nvPr/>
        </p:nvSpPr>
        <p:spPr>
          <a:xfrm>
            <a:off x="931208" y="712693"/>
            <a:ext cx="9275109" cy="369332"/>
          </a:xfrm>
          <a:prstGeom prst="rect">
            <a:avLst/>
          </a:prstGeom>
          <a:noFill/>
        </p:spPr>
        <p:txBody>
          <a:bodyPr wrap="square">
            <a:spAutoFit/>
          </a:bodyPr>
          <a:lstStyle/>
          <a:p>
            <a:r>
              <a:rPr lang="en-IN" dirty="0"/>
              <a:t>ALL WATER LEVEL MONITOR AND SPRINKLERS ARE SET TO BE  IN HOME GATEWAY</a:t>
            </a:r>
          </a:p>
        </p:txBody>
      </p:sp>
      <p:pic>
        <p:nvPicPr>
          <p:cNvPr id="5" name="Picture 4">
            <a:extLst>
              <a:ext uri="{FF2B5EF4-FFF2-40B4-BE49-F238E27FC236}">
                <a16:creationId xmlns:a16="http://schemas.microsoft.com/office/drawing/2014/main" id="{7C18C269-8957-456E-97A9-A33C5A6C88F6}"/>
              </a:ext>
            </a:extLst>
          </p:cNvPr>
          <p:cNvPicPr>
            <a:picLocks noChangeAspect="1"/>
          </p:cNvPicPr>
          <p:nvPr/>
        </p:nvPicPr>
        <p:blipFill rotWithShape="1">
          <a:blip r:embed="rId2"/>
          <a:srcRect l="31876" t="14117" r="31727" b="21961"/>
          <a:stretch/>
        </p:blipFill>
        <p:spPr>
          <a:xfrm>
            <a:off x="2353235" y="1082025"/>
            <a:ext cx="6858000" cy="4948518"/>
          </a:xfrm>
          <a:prstGeom prst="rect">
            <a:avLst/>
          </a:prstGeom>
        </p:spPr>
      </p:pic>
    </p:spTree>
    <p:extLst>
      <p:ext uri="{BB962C8B-B14F-4D97-AF65-F5344CB8AC3E}">
        <p14:creationId xmlns:p14="http://schemas.microsoft.com/office/powerpoint/2010/main" val="13216740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350AA8-4A70-4C55-829C-E8BCE3B5AEDB}"/>
              </a:ext>
            </a:extLst>
          </p:cNvPr>
          <p:cNvSpPr txBox="1"/>
          <p:nvPr/>
        </p:nvSpPr>
        <p:spPr>
          <a:xfrm>
            <a:off x="742950" y="823863"/>
            <a:ext cx="6111688" cy="369332"/>
          </a:xfrm>
          <a:prstGeom prst="rect">
            <a:avLst/>
          </a:prstGeom>
          <a:noFill/>
        </p:spPr>
        <p:txBody>
          <a:bodyPr wrap="square">
            <a:spAutoFit/>
          </a:bodyPr>
          <a:lstStyle/>
          <a:p>
            <a:r>
              <a:rPr lang="en-IN" dirty="0"/>
              <a:t>OUTPUT:   </a:t>
            </a:r>
            <a:r>
              <a:rPr lang="en-US" dirty="0"/>
              <a:t>when water level is more than 5 sprinklers wont work</a:t>
            </a:r>
            <a:endParaRPr lang="en-IN" dirty="0"/>
          </a:p>
        </p:txBody>
      </p:sp>
      <p:pic>
        <p:nvPicPr>
          <p:cNvPr id="5" name="Picture 4">
            <a:extLst>
              <a:ext uri="{FF2B5EF4-FFF2-40B4-BE49-F238E27FC236}">
                <a16:creationId xmlns:a16="http://schemas.microsoft.com/office/drawing/2014/main" id="{211A3279-E966-4530-BA9A-31D9A9EEAAE2}"/>
              </a:ext>
            </a:extLst>
          </p:cNvPr>
          <p:cNvPicPr>
            <a:picLocks noChangeAspect="1"/>
          </p:cNvPicPr>
          <p:nvPr/>
        </p:nvPicPr>
        <p:blipFill rotWithShape="1">
          <a:blip r:embed="rId2"/>
          <a:srcRect r="6490" b="5626"/>
          <a:stretch/>
        </p:blipFill>
        <p:spPr>
          <a:xfrm>
            <a:off x="742950" y="1193194"/>
            <a:ext cx="10706100" cy="4736959"/>
          </a:xfrm>
          <a:prstGeom prst="rect">
            <a:avLst/>
          </a:prstGeom>
        </p:spPr>
      </p:pic>
    </p:spTree>
    <p:extLst>
      <p:ext uri="{BB962C8B-B14F-4D97-AF65-F5344CB8AC3E}">
        <p14:creationId xmlns:p14="http://schemas.microsoft.com/office/powerpoint/2010/main" val="1714840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51058A-70B7-42EB-9C5A-86571813EB2F}"/>
              </a:ext>
            </a:extLst>
          </p:cNvPr>
          <p:cNvSpPr txBox="1"/>
          <p:nvPr/>
        </p:nvSpPr>
        <p:spPr>
          <a:xfrm>
            <a:off x="810185" y="850758"/>
            <a:ext cx="6111688" cy="369332"/>
          </a:xfrm>
          <a:prstGeom prst="rect">
            <a:avLst/>
          </a:prstGeom>
          <a:noFill/>
        </p:spPr>
        <p:txBody>
          <a:bodyPr wrap="square">
            <a:spAutoFit/>
          </a:bodyPr>
          <a:lstStyle/>
          <a:p>
            <a:r>
              <a:rPr lang="en-IN" dirty="0"/>
              <a:t>when water level is less than 5 sprinklers will works</a:t>
            </a:r>
          </a:p>
        </p:txBody>
      </p:sp>
      <p:pic>
        <p:nvPicPr>
          <p:cNvPr id="5" name="Picture 4">
            <a:extLst>
              <a:ext uri="{FF2B5EF4-FFF2-40B4-BE49-F238E27FC236}">
                <a16:creationId xmlns:a16="http://schemas.microsoft.com/office/drawing/2014/main" id="{DE9BD645-574B-4381-A42C-CE97DB697D8F}"/>
              </a:ext>
            </a:extLst>
          </p:cNvPr>
          <p:cNvPicPr>
            <a:picLocks noChangeAspect="1"/>
          </p:cNvPicPr>
          <p:nvPr/>
        </p:nvPicPr>
        <p:blipFill rotWithShape="1">
          <a:blip r:embed="rId2"/>
          <a:srcRect b="5882"/>
          <a:stretch/>
        </p:blipFill>
        <p:spPr>
          <a:xfrm>
            <a:off x="986118" y="1220090"/>
            <a:ext cx="9143998" cy="4840940"/>
          </a:xfrm>
          <a:prstGeom prst="rect">
            <a:avLst/>
          </a:prstGeom>
        </p:spPr>
      </p:pic>
    </p:spTree>
    <p:extLst>
      <p:ext uri="{BB962C8B-B14F-4D97-AF65-F5344CB8AC3E}">
        <p14:creationId xmlns:p14="http://schemas.microsoft.com/office/powerpoint/2010/main" val="1621215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9C6BC925-4905-41C2-A17F-33EBC32824DD}"/>
              </a:ext>
            </a:extLst>
          </p:cNvPr>
          <p:cNvGraphicFramePr/>
          <p:nvPr>
            <p:extLst>
              <p:ext uri="{D42A27DB-BD31-4B8C-83A1-F6EECF244321}">
                <p14:modId xmlns:p14="http://schemas.microsoft.com/office/powerpoint/2010/main" val="2618487888"/>
              </p:ext>
            </p:extLst>
          </p:nvPr>
        </p:nvGraphicFramePr>
        <p:xfrm>
          <a:off x="847165" y="1116105"/>
          <a:ext cx="10582835" cy="50426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4264625"/>
      </p:ext>
    </p:extLst>
  </p:cSld>
  <p:clrMapOvr>
    <a:masterClrMapping/>
  </p:clrMapOvr>
  <p:transition spd="slow">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27FE8C-2B93-48A4-A730-4E9B457B42BD}"/>
              </a:ext>
            </a:extLst>
          </p:cNvPr>
          <p:cNvSpPr txBox="1"/>
          <p:nvPr/>
        </p:nvSpPr>
        <p:spPr>
          <a:xfrm>
            <a:off x="5105959" y="1133147"/>
            <a:ext cx="6111688" cy="646331"/>
          </a:xfrm>
          <a:prstGeom prst="rect">
            <a:avLst/>
          </a:prstGeom>
          <a:noFill/>
        </p:spPr>
        <p:txBody>
          <a:bodyPr wrap="square">
            <a:spAutoFit/>
          </a:bodyPr>
          <a:lstStyle/>
          <a:p>
            <a:r>
              <a:rPr lang="en-IN" sz="3600" b="1" dirty="0">
                <a:effectLst>
                  <a:outerShdw blurRad="38100" dist="38100" dir="2700000" algn="tl">
                    <a:srgbClr val="000000">
                      <a:alpha val="43137"/>
                    </a:srgbClr>
                  </a:outerShdw>
                </a:effectLst>
              </a:rPr>
              <a:t>IOT</a:t>
            </a:r>
          </a:p>
        </p:txBody>
      </p:sp>
      <p:graphicFrame>
        <p:nvGraphicFramePr>
          <p:cNvPr id="6" name="Diagram 5">
            <a:extLst>
              <a:ext uri="{FF2B5EF4-FFF2-40B4-BE49-F238E27FC236}">
                <a16:creationId xmlns:a16="http://schemas.microsoft.com/office/drawing/2014/main" id="{572A9582-0F06-4A7A-B607-7A831B42A59A}"/>
              </a:ext>
            </a:extLst>
          </p:cNvPr>
          <p:cNvGraphicFramePr/>
          <p:nvPr>
            <p:extLst>
              <p:ext uri="{D42A27DB-BD31-4B8C-83A1-F6EECF244321}">
                <p14:modId xmlns:p14="http://schemas.microsoft.com/office/powerpoint/2010/main" val="4212932061"/>
              </p:ext>
            </p:extLst>
          </p:nvPr>
        </p:nvGraphicFramePr>
        <p:xfrm>
          <a:off x="678516" y="1873607"/>
          <a:ext cx="10539131" cy="40318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7190713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B87436-643C-4C70-9F93-AEE8E2E5F172}"/>
              </a:ext>
            </a:extLst>
          </p:cNvPr>
          <p:cNvPicPr>
            <a:picLocks noChangeAspect="1"/>
          </p:cNvPicPr>
          <p:nvPr/>
        </p:nvPicPr>
        <p:blipFill rotWithShape="1">
          <a:blip r:embed="rId2"/>
          <a:srcRect l="25588" t="30196" r="26655" b="27647"/>
          <a:stretch/>
        </p:blipFill>
        <p:spPr>
          <a:xfrm>
            <a:off x="643217" y="629527"/>
            <a:ext cx="10905565" cy="5598946"/>
          </a:xfrm>
          <a:prstGeom prst="rect">
            <a:avLst/>
          </a:prstGeom>
        </p:spPr>
      </p:pic>
    </p:spTree>
    <p:extLst>
      <p:ext uri="{BB962C8B-B14F-4D97-AF65-F5344CB8AC3E}">
        <p14:creationId xmlns:p14="http://schemas.microsoft.com/office/powerpoint/2010/main" val="2559262403"/>
      </p:ext>
    </p:extLst>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EEA2F799-A394-4D0F-A1F1-BD0CAF20D880}"/>
              </a:ext>
            </a:extLst>
          </p:cNvPr>
          <p:cNvGraphicFramePr/>
          <p:nvPr>
            <p:extLst>
              <p:ext uri="{D42A27DB-BD31-4B8C-83A1-F6EECF244321}">
                <p14:modId xmlns:p14="http://schemas.microsoft.com/office/powerpoint/2010/main" val="3340255374"/>
              </p:ext>
            </p:extLst>
          </p:nvPr>
        </p:nvGraphicFramePr>
        <p:xfrm>
          <a:off x="874059" y="1075765"/>
          <a:ext cx="10475260" cy="45243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5299769"/>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2C8117CA-9721-41A2-BF7A-830333E145CD}"/>
              </a:ext>
            </a:extLst>
          </p:cNvPr>
          <p:cNvGraphicFramePr/>
          <p:nvPr>
            <p:extLst>
              <p:ext uri="{D42A27DB-BD31-4B8C-83A1-F6EECF244321}">
                <p14:modId xmlns:p14="http://schemas.microsoft.com/office/powerpoint/2010/main" val="2845961919"/>
              </p:ext>
            </p:extLst>
          </p:nvPr>
        </p:nvGraphicFramePr>
        <p:xfrm>
          <a:off x="685800" y="874059"/>
          <a:ext cx="10824882" cy="52846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436645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74B02CC0-DF88-430B-9707-F97ED6883D2E}"/>
              </a:ext>
            </a:extLst>
          </p:cNvPr>
          <p:cNvGraphicFramePr/>
          <p:nvPr>
            <p:extLst>
              <p:ext uri="{D42A27DB-BD31-4B8C-83A1-F6EECF244321}">
                <p14:modId xmlns:p14="http://schemas.microsoft.com/office/powerpoint/2010/main" val="964679214"/>
              </p:ext>
            </p:extLst>
          </p:nvPr>
        </p:nvGraphicFramePr>
        <p:xfrm>
          <a:off x="779928" y="726141"/>
          <a:ext cx="10609731" cy="54258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0661179"/>
      </p:ext>
    </p:extLst>
  </p:cSld>
  <p:clrMapOvr>
    <a:masterClrMapping/>
  </p:clrMapOvr>
  <p:transition spd="slow">
    <p:plus/>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62DA70-E821-438D-8B22-203F80C98089}"/>
              </a:ext>
            </a:extLst>
          </p:cNvPr>
          <p:cNvPicPr>
            <a:picLocks noChangeAspect="1"/>
          </p:cNvPicPr>
          <p:nvPr/>
        </p:nvPicPr>
        <p:blipFill rotWithShape="1">
          <a:blip r:embed="rId2"/>
          <a:srcRect l="79628" t="53125" r="6139" b="25481"/>
          <a:stretch/>
        </p:blipFill>
        <p:spPr>
          <a:xfrm>
            <a:off x="2541493" y="1573305"/>
            <a:ext cx="6817659" cy="4339807"/>
          </a:xfrm>
          <a:prstGeom prst="rect">
            <a:avLst/>
          </a:prstGeom>
        </p:spPr>
      </p:pic>
      <p:sp>
        <p:nvSpPr>
          <p:cNvPr id="5" name="TextBox 4">
            <a:extLst>
              <a:ext uri="{FF2B5EF4-FFF2-40B4-BE49-F238E27FC236}">
                <a16:creationId xmlns:a16="http://schemas.microsoft.com/office/drawing/2014/main" id="{FE2CF85D-6445-4A72-94B3-5F68103BBBB0}"/>
              </a:ext>
            </a:extLst>
          </p:cNvPr>
          <p:cNvSpPr txBox="1"/>
          <p:nvPr/>
        </p:nvSpPr>
        <p:spPr>
          <a:xfrm>
            <a:off x="3627344" y="823864"/>
            <a:ext cx="6111688" cy="646331"/>
          </a:xfrm>
          <a:prstGeom prst="rect">
            <a:avLst/>
          </a:prstGeom>
          <a:noFill/>
        </p:spPr>
        <p:txBody>
          <a:bodyPr wrap="square">
            <a:spAutoFit/>
          </a:bodyPr>
          <a:lstStyle/>
          <a:p>
            <a:r>
              <a:rPr lang="en-IN" sz="3600" b="1" dirty="0"/>
              <a:t>Water Level Monitor</a:t>
            </a:r>
          </a:p>
        </p:txBody>
      </p:sp>
    </p:spTree>
    <p:extLst>
      <p:ext uri="{BB962C8B-B14F-4D97-AF65-F5344CB8AC3E}">
        <p14:creationId xmlns:p14="http://schemas.microsoft.com/office/powerpoint/2010/main" val="875900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3018E4-103E-4A53-AEA5-7D2A83A275CC}"/>
              </a:ext>
            </a:extLst>
          </p:cNvPr>
          <p:cNvSpPr txBox="1"/>
          <p:nvPr/>
        </p:nvSpPr>
        <p:spPr>
          <a:xfrm>
            <a:off x="2205318" y="837311"/>
            <a:ext cx="8185336" cy="523220"/>
          </a:xfrm>
          <a:prstGeom prst="rect">
            <a:avLst/>
          </a:prstGeom>
          <a:noFill/>
        </p:spPr>
        <p:txBody>
          <a:bodyPr wrap="square">
            <a:spAutoFit/>
          </a:bodyPr>
          <a:lstStyle/>
          <a:p>
            <a:r>
              <a:rPr lang="en-IN" sz="2800" b="1" dirty="0"/>
              <a:t>WATER LEVEL MONITOR(SPECIFICATONS)</a:t>
            </a:r>
            <a:endParaRPr lang="en-IN" dirty="0"/>
          </a:p>
        </p:txBody>
      </p:sp>
      <p:sp>
        <p:nvSpPr>
          <p:cNvPr id="5" name="TextBox 4">
            <a:extLst>
              <a:ext uri="{FF2B5EF4-FFF2-40B4-BE49-F238E27FC236}">
                <a16:creationId xmlns:a16="http://schemas.microsoft.com/office/drawing/2014/main" id="{D98486E4-4A5B-480B-99F7-93B63CB6EAEF}"/>
              </a:ext>
            </a:extLst>
          </p:cNvPr>
          <p:cNvSpPr txBox="1"/>
          <p:nvPr/>
        </p:nvSpPr>
        <p:spPr>
          <a:xfrm>
            <a:off x="777688" y="1360531"/>
            <a:ext cx="10636623" cy="4401205"/>
          </a:xfrm>
          <a:prstGeom prst="rect">
            <a:avLst/>
          </a:prstGeom>
          <a:noFill/>
        </p:spPr>
        <p:txBody>
          <a:bodyPr wrap="square">
            <a:spAutoFit/>
          </a:bodyPr>
          <a:lstStyle/>
          <a:p>
            <a:r>
              <a:rPr lang="en-IN" sz="2000" dirty="0"/>
              <a:t>A Level Monitor that </a:t>
            </a:r>
            <a:r>
              <a:rPr lang="en-IN" sz="2000" dirty="0" err="1"/>
              <a:t>measuresthe</a:t>
            </a:r>
            <a:r>
              <a:rPr lang="en-IN" sz="2000" dirty="0"/>
              <a:t> amount of water </a:t>
            </a:r>
            <a:r>
              <a:rPr lang="en-IN" sz="2000" dirty="0" err="1"/>
              <a:t>ininch</a:t>
            </a:r>
            <a:r>
              <a:rPr lang="en-IN" sz="2000" dirty="0"/>
              <a:t>/cm .</a:t>
            </a:r>
          </a:p>
          <a:p>
            <a:r>
              <a:rPr lang="en-IN" sz="2000" dirty="0"/>
              <a:t>Features Registration Server Compatible Water level detection </a:t>
            </a:r>
          </a:p>
          <a:p>
            <a:r>
              <a:rPr lang="en-IN" sz="2000" dirty="0"/>
              <a:t>Usage Water Level Monitor works with Environment object; It reads WATER_LEVEL set in the Environment object .</a:t>
            </a:r>
          </a:p>
          <a:p>
            <a:r>
              <a:rPr lang="en-IN" sz="2000" dirty="0"/>
              <a:t>Direct  Control </a:t>
            </a:r>
          </a:p>
          <a:p>
            <a:r>
              <a:rPr lang="en-IN" sz="2000" dirty="0"/>
              <a:t>N/A</a:t>
            </a:r>
          </a:p>
          <a:p>
            <a:r>
              <a:rPr lang="en-IN" sz="2000" dirty="0"/>
              <a:t> Local Control </a:t>
            </a:r>
          </a:p>
          <a:p>
            <a:r>
              <a:rPr lang="en-IN" sz="2000" dirty="0"/>
              <a:t>Environment object controls the WATER_LEVEL value being captured </a:t>
            </a:r>
          </a:p>
          <a:p>
            <a:r>
              <a:rPr lang="en-IN" sz="2000" dirty="0"/>
              <a:t>Remote Control </a:t>
            </a:r>
          </a:p>
          <a:p>
            <a:r>
              <a:rPr lang="en-IN" sz="2000" dirty="0"/>
              <a:t>Connect device to Registration Server using Config Tab</a:t>
            </a:r>
          </a:p>
          <a:p>
            <a:r>
              <a:rPr lang="en-IN" sz="2000" dirty="0"/>
              <a:t>Data Specifications:</a:t>
            </a:r>
          </a:p>
          <a:p>
            <a:r>
              <a:rPr lang="en-IN" sz="2000" dirty="0"/>
              <a:t>Message</a:t>
            </a:r>
          </a:p>
          <a:p>
            <a:r>
              <a:rPr lang="en-IN" sz="2000" dirty="0"/>
              <a:t> Format: [level]level: any output &gt;= 0</a:t>
            </a:r>
          </a:p>
          <a:p>
            <a:r>
              <a:rPr lang="en-IN" sz="2000" dirty="0"/>
              <a:t>Example: Use </a:t>
            </a:r>
            <a:r>
              <a:rPr lang="en-IN" sz="2000" dirty="0" err="1"/>
              <a:t>water_level_monitor.pkt</a:t>
            </a:r>
            <a:r>
              <a:rPr lang="en-IN" sz="2000" dirty="0"/>
              <a:t> sample file</a:t>
            </a:r>
          </a:p>
        </p:txBody>
      </p:sp>
    </p:spTree>
    <p:extLst>
      <p:ext uri="{BB962C8B-B14F-4D97-AF65-F5344CB8AC3E}">
        <p14:creationId xmlns:p14="http://schemas.microsoft.com/office/powerpoint/2010/main" val="296190071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63</TotalTime>
  <Words>777</Words>
  <Application>Microsoft Office PowerPoint</Application>
  <PresentationFormat>Widescreen</PresentationFormat>
  <Paragraphs>62</Paragraphs>
  <Slides>15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Garamond</vt:lpstr>
      <vt:lpstr>Organic</vt:lpstr>
      <vt:lpstr>SMART FARMING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FARMING SYSTEM</dc:title>
  <dc:creator>Poojith Piduru</dc:creator>
  <cp:lastModifiedBy>Poojith Piduru</cp:lastModifiedBy>
  <cp:revision>1</cp:revision>
  <dcterms:created xsi:type="dcterms:W3CDTF">2021-11-22T19:57:42Z</dcterms:created>
  <dcterms:modified xsi:type="dcterms:W3CDTF">2021-11-22T21:01:14Z</dcterms:modified>
</cp:coreProperties>
</file>